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93" r:id="rId5"/>
    <p:sldId id="258" r:id="rId6"/>
    <p:sldId id="259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94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6237" autoAdjust="0"/>
  </p:normalViewPr>
  <p:slideViewPr>
    <p:cSldViewPr>
      <p:cViewPr varScale="1">
        <p:scale>
          <a:sx n="86" d="100"/>
          <a:sy n="86" d="100"/>
        </p:scale>
        <p:origin x="8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9B6D31-D5F0-49CC-8459-83E383EF1BE1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7A3869-F397-4791-A9DE-0A288C23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D42BB66-EC0B-44B9-BF1A-737FDBA981CD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1F2153C-337D-4BE2-9465-BEBCA48F1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3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CFEAF-DC87-426A-AA3B-CDD90D2C8839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  <p:custDataLst>
              <p:tags r:id="rId4"/>
            </p:custDataLst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3B37-3DE0-40FF-997B-6A6BC9AB5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31F-E3C9-4966-9E60-80A8E10B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A1EC-4C6A-4EF2-B4B9-ADC678B05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AF11-8612-4D57-B4C4-AD949A91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8DA4-6736-47BB-A9BC-13DD8BCE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89AA-E91C-4D89-BC89-C6B35A8B0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F9D7-9A6E-48B0-9AA4-70A4470D7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2467-02E0-480A-A17F-4B258640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F81F-0B33-448B-8BAE-C6BDE90D5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83F7-2708-432D-B848-8E1BAE55F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028B-DE5E-4284-B65C-550DB462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6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  <p:custDataLst>
              <p:tags r:id="rId13"/>
            </p:custDataLst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6DA7C6B7-3534-4777-ACD0-510DADE5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Laredo_Diocese_CoA.jpg" TargetMode="External"/><Relationship Id="rId3" Type="http://schemas.openxmlformats.org/officeDocument/2006/relationships/tags" Target="../tags/tag6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.jpeg"/><Relationship Id="rId5" Type="http://schemas.openxmlformats.org/officeDocument/2006/relationships/tags" Target="../tags/tag70.xml"/><Relationship Id="rId10" Type="http://schemas.openxmlformats.org/officeDocument/2006/relationships/hyperlink" Target="http://en.wikipedia.org/wiki/File:San_Agustin_Cathedral.JPG" TargetMode="External"/><Relationship Id="rId4" Type="http://schemas.openxmlformats.org/officeDocument/2006/relationships/tags" Target="../tags/tag69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4.jpeg"/><Relationship Id="rId5" Type="http://schemas.openxmlformats.org/officeDocument/2006/relationships/tags" Target="../tags/tag107.xml"/><Relationship Id="rId10" Type="http://schemas.openxmlformats.org/officeDocument/2006/relationships/hyperlink" Target="http://images.search.yahoo.com/images/view;_ylt=A0PDoKu4dfZPu2gAvMaJzbkF;_ylu=X3oDMTBlMTQ4cGxyBHNlYwNzcgRzbGsDaW1n?back=http://images.search.yahoo.com/search/images?p=bible&amp;phrase=1&amp;ei=UTF-8&amp;fr=yfp-t-701&amp;tab=organic&amp;ri=80&amp;w=1500&amp;h=1125&amp;imgurl=stmarkslmd.org/wp-content/uploads/2011/03/bible20study.jpg&amp;rurl=http://stmarkslmd.org/2011/03/bible-study-2/&amp;size=267.7+KB&amp;name=Bible+Study+%C2%AB+St.+Marks+United+Methodist+Church&amp;p=bible&amp;oid=4b54dba3ab022bfcee4d751bc07869e3&amp;fr2=&amp;fr=yfp-t-701&amp;tt=Bible+Study+%C2%AB+St.+Marks+United+Methodist+Church&amp;b=61&amp;ni=42&amp;no=80&amp;ts=&amp;tab=organic&amp;sigr=11ca05rm5&amp;sigb=135l43d9v&amp;sigi=11qv6nobe&amp;.crumb=0YrJLG61fVr" TargetMode="External"/><Relationship Id="rId4" Type="http://schemas.openxmlformats.org/officeDocument/2006/relationships/tags" Target="../tags/tag106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1.xml"/><Relationship Id="rId7" Type="http://schemas.openxmlformats.org/officeDocument/2006/relationships/image" Target="../media/image15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10" Type="http://schemas.openxmlformats.org/officeDocument/2006/relationships/image" Target="../media/image17.jpeg"/><Relationship Id="rId4" Type="http://schemas.openxmlformats.org/officeDocument/2006/relationships/tags" Target="../tags/tag112.xml"/><Relationship Id="rId9" Type="http://schemas.openxmlformats.org/officeDocument/2006/relationships/hyperlink" Target="http://images.search.yahoo.com/images/view;_ylt=A0PDoQyibPdPVVQA22WJzbkF;_ylu=X3oDMTBlMTQ4cGxyBHNlYwNzcgRzbGsDaW1n?back=http://images.search.yahoo.com/search/images?p=bible+study+fellowship&amp;fr=yfp-t-701-s&amp;fr2=piv-web&amp;tab=organic&amp;ri=101&amp;w=612&amp;h=225&amp;imgurl=kingdompurpose.org/assets/images/adult_bible_study.jpg&amp;rurl=http://kingdompurpose.org/html/midweek_fellowship.html&amp;size=37.5+KB&amp;name=Bible+Study+-+Fellowship+-+Prayer&amp;p=bible+study+fellowship&amp;oid=fbfecdfd9db7d9c3b5b0f1845ccd9b0c&amp;fr2=piv-web&amp;fr=yfp-t-701-s&amp;tt=Bible+Study+-+Fellowship+-+Prayer&amp;b=91&amp;ni=48&amp;no=101&amp;ts=&amp;tab=organic&amp;sigr=11mo2lm1t&amp;sigb=13jge21jl&amp;sigi=11mpcps8k&amp;.crumb=0YrJLG61fV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20.jpeg"/><Relationship Id="rId4" Type="http://schemas.openxmlformats.org/officeDocument/2006/relationships/tags" Target="../tags/tag117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21.jpeg"/><Relationship Id="rId5" Type="http://schemas.openxmlformats.org/officeDocument/2006/relationships/hyperlink" Target="http://images.search.yahoo.com/images/view;_ylt=A2KJkPsgNotQshUA22OJzbkF;_ylu=X3oDMTBlMTQ4cGxyBHNlYwNzcgRzbGsDaW1n?back=http://images.search.yahoo.com/search/images?p=leccionario+catolico&amp;fr=yfp-t-701-s&amp;fr2=piv-web&amp;tab=organic&amp;ri=44&amp;w=350&amp;h=242&amp;imgurl=upload.wikimedia.org/wikipedia/commons/thumb/3/3e/Missale_Romanum.jpg/350px-Missale_Romanum.jpg&amp;rurl=http://es.wikipedia.org/wiki/Misal_Romano&amp;size=16.8+KB&amp;name=Misal+romano+-+Wikipedia,+la+enciclopedia+libre&amp;p=leccionario+catolico&amp;oid=198dc2cef8b2053cdee8bff4303179fd&amp;fr2=piv-web&amp;fr=yfp-t-701-s&amp;tt=Misal+romano+-+Wikipedia,+la+enciclopedia+libre&amp;b=31&amp;ni=88&amp;no=44&amp;ts=&amp;tab=organic&amp;sigr=119e9lsbe&amp;sigb=13ghjdjfi&amp;sigi=12vjgc4ke&amp;.crumb=0YrJLG61fVr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25.xml"/><Relationship Id="rId7" Type="http://schemas.openxmlformats.org/officeDocument/2006/relationships/image" Target="../media/image22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S5bb_ZPfT0Ayu2JzbkF;_ylu=X3oDMTBlMTQ4cGxyBHNlYwNzcgRzbGsDaW1n?back=http://images.search.yahoo.com/search/images?p=proper+dress+attire+for+mass&amp;n=30&amp;ei=utf-8&amp;y=Search&amp;fr=yfp-t-701-s&amp;tab=organic&amp;ri=5&amp;w=489&amp;h=528&amp;imgurl=md.dohisway.com/ChurchInfo/Dress%20Code/dresscode.jpg&amp;rurl=http://md.dohisway.com/ChurchInfo/Dress%20Code/Dress%20Code.htm&amp;size=42.9+KB&amp;name=ATTIRE+FOR+ATTENDING+HOLY+MASS&amp;p=proper+dress+attire+for+mass&amp;oid=64c1815a0a6323c2db0897a132b836bd&amp;fr2=&amp;fr=yfp-t-701-s&amp;tt=ATTIRE+FOR+ATTENDING+HOLY+MASS&amp;b=0&amp;ni=48&amp;no=5&amp;ts=&amp;tab=organic&amp;sigr=11v1b1i0v&amp;sigb=1422fimov&amp;sigi=11l3gjm7q&amp;.crumb=0YrJLG61fVr" TargetMode="External"/><Relationship Id="rId13" Type="http://schemas.openxmlformats.org/officeDocument/2006/relationships/image" Target="../media/image26.jpeg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://images.search.yahoo.com/images/view;_ylt=A2KJkCFkg4tQPgsAzDaJzbkF;_ylu=X3oDMTBlMTQ4cGxyBHNlYwNzcgRzbGsDaW1n?back=http://images.search.yahoo.com/search/images?p=god's+word+images&amp;sado=1&amp;n=30&amp;ei=utf-8&amp;fr=yfp-t-701-s&amp;fr2=sg-gac&amp;tab=organic&amp;ri=19&amp;w=1600&amp;h=1200&amp;imgurl=www.baptist.org/wp-content/uploads/2012/01/Gods-Word.jpg&amp;rurl=http://www.baptist.org/gods-word-free-custom-christian-desktop-background/gods-word/&amp;size=1.1+KB&amp;name=God%E2%80%99s+%3cb%3eWord+%3c/b%3e%E2%80%94+Baptist.org+Blog+|+Baptist+Articles+|+Baptist+News+...&amp;p=god's+word+images&amp;oid=0e0bc848a23192dcaadcc7a44486f6e0&amp;fr2=sg-gac&amp;fr=yfp-t-701-s&amp;tt=God%E2%80%99s+%3cb%3eWord+%3c/b%3e%E2%80%94+Baptist.org+Blog+|+Baptist+Articles+|+Baptist+News+...&amp;b=0&amp;ni=96&amp;no=19&amp;ts=&amp;tab=organic&amp;sigr=12kn6geng&amp;sigb=143hu738n&amp;sigi=11ou4r4c2&amp;.crumb=0YrJLG61fVr" TargetMode="Externa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25.jpeg"/><Relationship Id="rId5" Type="http://schemas.openxmlformats.org/officeDocument/2006/relationships/tags" Target="../tags/tag132.xml"/><Relationship Id="rId10" Type="http://schemas.openxmlformats.org/officeDocument/2006/relationships/hyperlink" Target="http://images.search.yahoo.com/images/view;_ylt=A2KJkK3lgItQjEUAOCuJzbkF;_ylu=X3oDMTBlMTQ4cGxyBHNlYwNzcgRzbGsDaW1n?back=http://images.search.yahoo.com/search/images?p=formal+dresses&amp;sado=1&amp;n=30&amp;ei=utf-8&amp;fr=yfp-t-701-s&amp;fr2=sg-gac&amp;tab=organic&amp;ri=16&amp;w=700&amp;h=1100&amp;imgurl=www.short-dresses.org/wp-content/uploads/2011/05/Dalia-MacPhee-One-Shoulder-Black-Formal-Dress_.jpg&amp;rurl=http://www.short-dresses.org/black/dalia-macphee-one-shoulder-black-formal-dress/&amp;size=88.3+KB&amp;name=Dalia+MacPhee+One+Shoulder+Black+%3cb%3eFormal+%3c/b%3eDress+|+Short+%3cb%3eDresses%3c/b%3e&amp;p=formal+dresses&amp;oid=752e0f99307df97a0d108cfc2efbd107&amp;fr2=sg-gac&amp;fr=yfp-t-701-s&amp;tt=Dalia+MacPhee+One+Shoulder+Black+%3cb%3eFormal+%3c/b%3eDress+|+Short+%3cb%3eDresses%3c/b%3e&amp;b=0&amp;ni=96&amp;no=16&amp;ts=&amp;tab=organic&amp;sigr=12hrevoa1&amp;sigb=13ut13tfk&amp;sigi=133dmask4&amp;.crumb=0YrJLG61fVr" TargetMode="External"/><Relationship Id="rId4" Type="http://schemas.openxmlformats.org/officeDocument/2006/relationships/tags" Target="../tags/tag131.xml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3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hyperlink" Target="http://images.search.yahoo.com/images/view;_ylt=A2KJkevzTPZPr1gA4PuJzbkF;_ylu=X3oDMTBlMTQ4cGxyBHNlYwNzcgRzbGsDaW1n?back=http://images.search.yahoo.com/search/images?p=imagenes+religiosas+catolicas&amp;sado=1&amp;n=30&amp;ei=utf-8&amp;fr=yfp-t-701-s&amp;fr2=sg-gac&amp;tab=organic&amp;ri=121&amp;w=439&amp;h=535&amp;imgurl=www.oracionescatolicas.org/misc/imagenes/oracion.jpg&amp;rurl=http://www.oracionescatolicas.org/&amp;size=67+KB&amp;name=Oraciones+Cat%C3%B3licas,+Oraciones+Poderosas,+Oraciones+Para+Bautizo+...&amp;p=imagenes+religiosas+catolicas&amp;oid=1ac451c71d7d55c114a7be0fccc3ccaf&amp;fr2=sg-gac&amp;fr=yfp-t-701-s&amp;tt=Oraciones+Cat%C3%B3licas,+Oraciones+Poderosas,+Oraciones+Para+Bautizo+...&amp;b=121&amp;ni=30&amp;no=121&amp;ts=&amp;tab=organic&amp;sigr=112pnkjnj&amp;sigb=14essvvfp&amp;sigi=11kha9j4m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.jpeg"/><Relationship Id="rId5" Type="http://schemas.openxmlformats.org/officeDocument/2006/relationships/hyperlink" Target="http://images.search.yahoo.com/images/view;_ylt=A2KJkCB7S_ZP9R4AN9OJzbkF;_ylu=X3oDMTBlMTQ4cGxyBHNlYwNzcgRzbGsDaW1n?back=http://images.search.yahoo.com/search/images?p=imagenes+religiosas+catolicas&amp;sado=1&amp;n=30&amp;ei=utf-8&amp;fr=yfp-t-701-s&amp;fr2=sg-gac&amp;tab=organic&amp;ri=60&amp;w=600&amp;h=450&amp;imgurl=www.ueof.com/wp-content/uploads/Im%C3%A1genes-cristianas-evang%C3%A9licas-31.jpg&amp;rurl=http://www.ueof.com/imagenes-de-religiosas-catolicas/&amp;size=21.5+KB&amp;name=Im%C3%A1genes+de+Religiosas+cat%C3%B3licas&amp;p=imagenes+religiosas+catolicas&amp;oid=f9362fd5c6bae5fd0ffbf54cc39f1d19&amp;fr2=sg-gac&amp;fr=yfp-t-701-s&amp;tt=Im%C3%A1genes+de+Religiosas+cat%C3%B3licas&amp;b=31&amp;ni=30&amp;no=60&amp;ts=&amp;tab=organic&amp;sigr=11l9of8h5&amp;sigb=14dgm2amt&amp;sigi=128s6j2rt&amp;.crumb=0YrJLG61fVr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evyTfZPDBAARf6JzbkF;_ylu=X3oDMTBlMTQ4cGxyBHNlYwNzcgRzbGsDaW1n?back=http://images.search.yahoo.com/search/images?p=imagenes+religiosas+catolicas&amp;sado=1&amp;n=30&amp;ei=utf-8&amp;fr=yfp-t-701-s&amp;fr2=sg-gac&amp;tab=organic&amp;ri=187&amp;w=400&amp;h=600&amp;imgurl=www.pobladores.com/data/pobladores.com/ma/ri/marialioncero/channels/maria_lionza_la_madre/images/3975410velonencendido.jpg&amp;rurl=http://www.pobladores.com/channels/religion/MARIA_LIONZA_LA_MADRE/area/32&amp;size=8.8+KB&amp;name=La+pol%C3%A9mica+generada+por+la+r%C3%A9plica+de+la+estatua+de+Mar%C3%ADa+Lionza+...&amp;p=imagenes+religiosas+catolicas&amp;oid=28bda3908374dcc37543a0574cf0fd28&amp;fr2=sg-gac&amp;fr=yfp-t-701-s&amp;tt=La+pol%C3%A9mica+generada+por+la+r%C3%A9plica+de+la+estatua+de+Mar%C3%ADa+Lionza+...&amp;b=181&amp;ni=168&amp;no=187&amp;ts=&amp;tab=organic&amp;sigr=129nu8900&amp;sigb=14egt1cpa&amp;sigi=13qsb5dae&amp;.crumb=0YrJLG61fVr" TargetMode="External"/><Relationship Id="rId3" Type="http://schemas.openxmlformats.org/officeDocument/2006/relationships/tags" Target="../tags/tag92.xml"/><Relationship Id="rId7" Type="http://schemas.openxmlformats.org/officeDocument/2006/relationships/image" Target="../media/image7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9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hyperlink" Target="http://images.search.yahoo.com/images/view;_ylt=A0PDoQyPbPdPkX0A.DiJzbkF;_ylu=X3oDMTBlMTQ4cGxyBHNlYwNzcgRzbGsDaW1n?back=http://images.search.yahoo.com/search/images?p=bible+study+fellowship&amp;fr=yfp-t-701-s&amp;fr2=piv-web&amp;tab=organic&amp;ri=90&amp;w=2173&amp;h=1630&amp;imgurl=semnsynod.org/site/wp-content/uploads/2011/10/OpenBible.jpg&amp;rurl=http://semnsynod.org/book-of-faith-faq/&amp;size=1+KB&amp;name=The+synod%E2%80%99s+Book+of+Faith+Task+Force+debunks+some+common+myths+(and+...&amp;p=bible+study+fellowship&amp;oid=e77b89ad4e6cf1700033fec6ac07743e&amp;fr2=piv-web&amp;fr=yfp-t-701-s&amp;tt=The+synod%E2%80%99s+Book+of+Faith+Task+Force+debunks+some+common+myths+(and+...&amp;b=61&amp;ni=48&amp;no=90&amp;ts=&amp;tab=organic&amp;sigr=117k076t5&amp;sigb=13i0su7c1&amp;sigi=11rukqbg3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01.xml"/><Relationship Id="rId7" Type="http://schemas.openxmlformats.org/officeDocument/2006/relationships/image" Target="../media/image10.jpe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hyperlink" Target="http://images.search.yahoo.com/images/view;_ylt=A2KJkCAKS_ZPMUsApOGJzbkF;_ylu=X3oDMTBlMTQ4cGxyBHNlYwNzcgRzbGsDaW1n?back=http://images.search.yahoo.com/search/images?p=imagenes+religiosas+catolica&amp;sado=1&amp;n=30&amp;ei=utf-8&amp;fr=yfp-t-701-s&amp;fr2=sg-gac&amp;tab=organic&amp;ri=11&amp;w=284&amp;h=400&amp;imgurl=bp2.blogger.com/_gMB_tNnnWkU/SHLoWTypkHI/AAAAAAAAHig/OYnzg_yFw4A/s400/Jesuscristo_fondoscatolicos.blogspot.com_.jpg+(1).jpg&amp;rurl=http://www.fondoscatolicos.com/2008/07/imagenes-diferentes-caras-de-jesus.html&amp;size=22.6+KB&amp;name=...+religiosas+|+Fondos+Catolicos+Imagenes+Catolicas+Wallpapers+Religiosos&amp;p=imagenes+religiosas+catolica&amp;oid=a5ac9e50cce66a6023fbad2ba3273fb6&amp;fr2=sg-gac&amp;fr=yfp-t-701-s&amp;rw=imagenes+religiosas+catolicas&amp;tt=...+religiosas+|+Fondos+Catolicos+Imagenes+Catolicas+Wallpapers+Religiosos&amp;b=0&amp;ni=48&amp;no=11&amp;ts=&amp;tab=organic&amp;sigr=12e1nhe3n&amp;sigb=14cs57fap&amp;sigi=13vbiqade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aredo Diocese CoA.jpg">
            <a:hlinkClick r:id="rId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441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ttp://upload.wikimedia.org/wikipedia/commons/thumb/1/1a/San_Agustin_Cathedral.JPG/220px-San_Agustin_Cathedral.JPG">
            <a:hlinkClick r:id="rId10" tooltip="&quot;Cathedral of San Agustin in Laredo&quot;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8956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381000" y="1676400"/>
            <a:ext cx="80772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   </a:t>
            </a:r>
            <a:br>
              <a:rPr lang="en-US" sz="4800" dirty="0" smtClean="0"/>
            </a:br>
            <a:r>
              <a:rPr lang="en-US" sz="4800" dirty="0" smtClean="0"/>
              <a:t>       Di</a:t>
            </a:r>
            <a:r>
              <a:rPr lang="es-MX" sz="4800" dirty="0" smtClean="0"/>
              <a:t>ó</a:t>
            </a:r>
            <a:r>
              <a:rPr lang="en-US" sz="4800" dirty="0" err="1" smtClean="0"/>
              <a:t>cesis</a:t>
            </a:r>
            <a:r>
              <a:rPr lang="en-US" sz="4800" dirty="0" smtClean="0"/>
              <a:t> de Laredo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3200" dirty="0" smtClean="0"/>
              <a:t>Obispo James A. Tamayo D.D</a:t>
            </a:r>
            <a:br>
              <a:rPr lang="en-US" sz="3200" dirty="0" smtClean="0"/>
            </a:br>
            <a:r>
              <a:rPr lang="en-US" sz="3200" dirty="0" smtClean="0"/>
              <a:t>    2012-2013</a:t>
            </a:r>
          </a:p>
        </p:txBody>
      </p:sp>
      <p:sp>
        <p:nvSpPr>
          <p:cNvPr id="3078" name="WordArt 4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 rot="-352223">
            <a:off x="882650" y="193675"/>
            <a:ext cx="6865938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926"/>
                <a:gd name="adj2" fmla="val 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Taller  para  Lectores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yui_3_5_1_7_1341542816442_6212" descr="http://2.bp.blogspot.com/_kSqrGK4i0tQ/S_1upycL4kI/AAAAAAAAADg/L1ZZ9zwvw_Y/s1600/adesivo-terco-nossa-senhora-simbolo-catolico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914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ttp://4.bp.blogspot.com/--14kw9d6rBE/TaOZfICKxPI/AAAAAAAAOVs/NHbBbTzzvgE/s400/1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209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304800"/>
            <a:ext cx="708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/>
              <a:t>Preparaci</a:t>
            </a:r>
            <a:r>
              <a:rPr lang="es-MX" sz="4800" dirty="0" smtClean="0"/>
              <a:t>ó</a:t>
            </a:r>
            <a:r>
              <a:rPr lang="en-US" sz="4800" dirty="0" smtClean="0"/>
              <a:t>n </a:t>
            </a:r>
            <a:r>
              <a:rPr lang="en-US" sz="4800" dirty="0" err="1" smtClean="0"/>
              <a:t>Remota</a:t>
            </a:r>
            <a:endParaRPr lang="en-US" sz="48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/>
              <a:t>Lee la Biblia con regularidad. </a:t>
            </a:r>
          </a:p>
          <a:p>
            <a:pPr eaLnBrk="1" hangingPunct="1">
              <a:defRPr/>
            </a:pPr>
            <a:r>
              <a:rPr lang="es-MX" sz="3400" dirty="0" smtClean="0"/>
              <a:t>Ora con los Evangelios y Salmos.</a:t>
            </a:r>
          </a:p>
          <a:p>
            <a:pPr eaLnBrk="1" hangingPunct="1">
              <a:defRPr/>
            </a:pPr>
            <a:r>
              <a:rPr lang="es-MX" sz="3600" dirty="0" smtClean="0"/>
              <a:t>Aprende todo lo que pueda de la Biblia de buenas fuentes </a:t>
            </a:r>
            <a:r>
              <a:rPr lang="es-MX" sz="3600" b="1" dirty="0" smtClean="0"/>
              <a:t>Católicas</a:t>
            </a:r>
            <a:r>
              <a:rPr lang="es-MX" sz="3600" dirty="0" smtClean="0"/>
              <a:t>. </a:t>
            </a:r>
          </a:p>
          <a:p>
            <a:pPr eaLnBrk="1" hangingPunct="1">
              <a:defRPr/>
            </a:pPr>
            <a:r>
              <a:rPr lang="es-MX" sz="3600" dirty="0" smtClean="0"/>
              <a:t>La Diócesis tiene un Instituto Pastoral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600" dirty="0" smtClean="0"/>
              <a:t>    con muy buenos cursos.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600" dirty="0" smtClean="0"/>
              <a:t>          Búscalos.</a:t>
            </a:r>
          </a:p>
          <a:p>
            <a:pPr eaLnBrk="1" hangingPunct="1">
              <a:defRPr/>
            </a:pPr>
            <a:r>
              <a:rPr lang="es-MX" sz="3600" dirty="0" smtClean="0"/>
              <a:t>        Reza el rosario y otras devociones.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10246" name="ihover-img" descr="http://ts1.mm.bing.net/images/thumbnail.aspx?q=5005999734784088&amp;id=fefa5607e647facb7f5693f2ecc67adf">
            <a:hlinkClick r:id="rId10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9573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yui_3_5_1_7_1341542816442_11892" descr="http://www.imagenesconamor.com/d/7163-1/Imagenes+Cristianas+-+Postales+Cristianas+-+Frases+Cristianas+-++_346_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/>
          <a:stretch>
            <a:fillRect/>
          </a:stretch>
        </p:blipFill>
        <p:spPr bwMode="auto">
          <a:xfrm>
            <a:off x="990600" y="38862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yui_3_5_1_7_1341547695371_11841" descr="http://www.nativitycatholicschool.org/images/ministry_wheel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0908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304800"/>
            <a:ext cx="8610600" cy="6553200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/>
              <a:t>VIVE en la PRESENCIA de DIOS.</a:t>
            </a:r>
          </a:p>
          <a:p>
            <a:pPr eaLnBrk="1" hangingPunct="1">
              <a:defRPr/>
            </a:pPr>
            <a:r>
              <a:rPr lang="es-MX" sz="3000" dirty="0" smtClean="0"/>
              <a:t>Cuando el tiempo te lo permita,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000" dirty="0" smtClean="0"/>
              <a:t>    participa en un grupo de oraci</a:t>
            </a:r>
            <a:r>
              <a:rPr lang="es-MX" sz="2800" dirty="0" smtClean="0"/>
              <a:t>ó</a:t>
            </a:r>
            <a:r>
              <a:rPr lang="es-MX" sz="3000" dirty="0" smtClean="0"/>
              <a:t>n.</a:t>
            </a:r>
          </a:p>
          <a:p>
            <a:pPr eaLnBrk="1" hangingPunct="1">
              <a:defRPr/>
            </a:pPr>
            <a:r>
              <a:rPr lang="es-MX" sz="3000" dirty="0" smtClean="0"/>
              <a:t>Se un modelo para otros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000" dirty="0" smtClean="0"/>
              <a:t>   aun cuando no estés en el amb</a:t>
            </a:r>
            <a:r>
              <a:rPr lang="es-MX" sz="2800" dirty="0" smtClean="0"/>
              <a:t>ó</a:t>
            </a:r>
            <a:r>
              <a:rPr lang="es-MX" sz="3000" dirty="0" smtClean="0"/>
              <a:t>n</a:t>
            </a:r>
            <a:r>
              <a:rPr lang="es-MX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600" dirty="0" smtClean="0"/>
              <a:t>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2500" dirty="0" smtClean="0"/>
              <a:t>                        HAZ SILENCIO. Ten clama en el coraz</a:t>
            </a:r>
            <a:r>
              <a:rPr lang="es-MX" sz="2800" dirty="0" smtClean="0"/>
              <a:t>ó</a:t>
            </a:r>
            <a:r>
              <a:rPr lang="es-MX" sz="2500" dirty="0" smtClean="0"/>
              <a:t>n,  pausa,                                    	                                          Dios est</a:t>
            </a:r>
            <a:r>
              <a:rPr lang="es-MX" sz="2800" dirty="0" smtClean="0"/>
              <a:t>á</a:t>
            </a:r>
            <a:r>
              <a:rPr lang="es-MX" sz="2500" dirty="0" smtClean="0"/>
              <a:t> presente en  el silencio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2500" dirty="0" smtClean="0"/>
              <a:t>                                                           </a:t>
            </a:r>
            <a:r>
              <a:rPr lang="es-MX" sz="2500" i="1" dirty="0" smtClean="0"/>
              <a:t>Salmo 45:1 Estate tranquilo 	 	                                                 y sabe que Yo soy Tu Dios</a:t>
            </a:r>
            <a:r>
              <a:rPr lang="es-MX" sz="2800" i="1" dirty="0" smtClean="0"/>
              <a:t>.</a:t>
            </a:r>
          </a:p>
        </p:txBody>
      </p:sp>
      <p:pic>
        <p:nvPicPr>
          <p:cNvPr id="13317" name="ihover-img" descr="http://ts3.mm.bing.net/images/thumbnail.aspx?q=4857711715353170&amp;id=4ee0d443fcbd3164766f6f8cdfa3d573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971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yui_3_5_1_7_1341542816442_12658" descr="http://www.consejosgratis.es/wp-content/uploads/2011/06/mensajes-cristiano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5078"/>
          <a:stretch>
            <a:fillRect/>
          </a:stretch>
        </p:blipFill>
        <p:spPr bwMode="auto">
          <a:xfrm>
            <a:off x="5257800" y="838200"/>
            <a:ext cx="312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52400"/>
            <a:ext cx="6629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Preparaci</a:t>
            </a:r>
            <a:r>
              <a:rPr lang="es-MX" dirty="0" smtClean="0"/>
              <a:t>ó</a:t>
            </a:r>
            <a:r>
              <a:rPr lang="en-US" dirty="0" smtClean="0"/>
              <a:t>n Pr</a:t>
            </a:r>
            <a:r>
              <a:rPr lang="es-MX" dirty="0" smtClean="0"/>
              <a:t>ó</a:t>
            </a:r>
            <a:r>
              <a:rPr lang="en-US" dirty="0" err="1" smtClean="0"/>
              <a:t>xima</a:t>
            </a:r>
            <a:r>
              <a:rPr lang="en-US" dirty="0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762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endParaRPr lang="en-US" sz="3800" dirty="0" smtClean="0"/>
          </a:p>
          <a:p>
            <a:pPr eaLnBrk="1" hangingPunct="1">
              <a:defRPr/>
            </a:pPr>
            <a:r>
              <a:rPr lang="es-MX" sz="3800" dirty="0" smtClean="0"/>
              <a:t>Familiarízate con lo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800" dirty="0" smtClean="0"/>
              <a:t>    que proclamas. </a:t>
            </a:r>
            <a:endParaRPr lang="es-MX" sz="3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3800" b="1" dirty="0" smtClean="0"/>
              <a:t>Tu estudio avanzado</a:t>
            </a:r>
            <a:r>
              <a:rPr lang="es-MX" sz="4000" b="1" dirty="0" smtClean="0"/>
              <a:t>:</a:t>
            </a:r>
            <a:r>
              <a:rPr lang="es-MX" sz="4000" dirty="0" smtClean="0"/>
              <a:t> </a:t>
            </a:r>
          </a:p>
          <a:p>
            <a:pPr eaLnBrk="1" hangingPunct="1">
              <a:defRPr/>
            </a:pPr>
            <a:r>
              <a:rPr lang="es-MX" dirty="0" smtClean="0"/>
              <a:t>En el contexto de toda la Escritura </a:t>
            </a:r>
          </a:p>
          <a:p>
            <a:pPr eaLnBrk="1" hangingPunct="1">
              <a:defRPr/>
            </a:pPr>
            <a:r>
              <a:rPr lang="es-MX" dirty="0" smtClean="0"/>
              <a:t>En el contexto del ciclo litúrgico.</a:t>
            </a:r>
          </a:p>
          <a:p>
            <a:pPr eaLnBrk="1" hangingPunct="1">
              <a:defRPr/>
            </a:pPr>
            <a:r>
              <a:rPr lang="es-MX" dirty="0" smtClean="0"/>
              <a:t>En el contexto de la otra lectura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 del día.</a:t>
            </a:r>
            <a:r>
              <a:rPr lang="es-MX" sz="3800" dirty="0" smtClean="0"/>
              <a:t> </a:t>
            </a:r>
          </a:p>
        </p:txBody>
      </p:sp>
      <p:pic>
        <p:nvPicPr>
          <p:cNvPr id="14341" name="yui_3_5_1_7_1341553152309_475" descr="http://www.christian-wallpaper.com/backgrounds/First_page_of_the_Holy_Bible_Software_enhanced_age_and_texture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2100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yui_3_5_1_7_1351302136466_2828" descr="http://4.bp.blogspot.com/_QjLqcP52EC4/Sdwb3HRhHXI/AAAAAAAAAC4/ECSttVqzUj8/s400/liturg_calendar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/>
              <a:t>Estudia</a:t>
            </a:r>
            <a:r>
              <a:rPr lang="en-US" sz="4800" dirty="0" smtClean="0"/>
              <a:t> y practica </a:t>
            </a:r>
            <a:r>
              <a:rPr lang="en-US" sz="4800" dirty="0" err="1" smtClean="0"/>
              <a:t>durante</a:t>
            </a:r>
            <a:r>
              <a:rPr lang="en-US" sz="4800" dirty="0" smtClean="0"/>
              <a:t> la </a:t>
            </a:r>
            <a:r>
              <a:rPr lang="en-US" sz="4800" dirty="0" err="1" smtClean="0"/>
              <a:t>semana</a:t>
            </a:r>
            <a:r>
              <a:rPr lang="en-US" sz="4800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     Si </a:t>
            </a:r>
            <a:r>
              <a:rPr lang="es-MX" sz="4000" dirty="0" smtClean="0"/>
              <a:t>buscas al final del manual de este entrenamiento, encontrarás la sección titulada:</a:t>
            </a:r>
            <a:r>
              <a:rPr lang="es-MX" sz="4000" i="1" dirty="0" smtClean="0"/>
              <a:t> Información de Referencia y Materiales</a:t>
            </a:r>
            <a:r>
              <a:rPr lang="es-MX" sz="4000" dirty="0" smtClean="0"/>
              <a:t> y una página titulada: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4800" dirty="0" smtClean="0"/>
              <a:t>“</a:t>
            </a:r>
            <a:r>
              <a:rPr lang="es-MX" sz="4300" b="1" i="1" dirty="0" smtClean="0"/>
              <a:t>Método Sugerido de Preparaci</a:t>
            </a:r>
            <a:r>
              <a:rPr lang="es-MX" sz="4400" b="1" i="1" dirty="0" smtClean="0"/>
              <a:t>ó</a:t>
            </a:r>
            <a:r>
              <a:rPr lang="es-MX" sz="4300" b="1" i="1" dirty="0" smtClean="0"/>
              <a:t>n para Proclamar una Lectura”.</a:t>
            </a:r>
            <a:r>
              <a:rPr lang="es-MX" sz="4300" i="1" dirty="0" smtClean="0"/>
              <a:t> </a:t>
            </a:r>
            <a:endParaRPr lang="es-MX" sz="4300" i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800" dirty="0" smtClean="0"/>
          </a:p>
        </p:txBody>
      </p:sp>
      <p:pic>
        <p:nvPicPr>
          <p:cNvPr id="15363" name="ihover-img" descr="http://ts4.mm.bing.net/th?id=I.4666706087185135&amp;pid=15.1">
            <a:hlinkClick r:id="rId5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5" r="40797" b="20679"/>
          <a:stretch>
            <a:fillRect/>
          </a:stretch>
        </p:blipFill>
        <p:spPr bwMode="auto">
          <a:xfrm>
            <a:off x="4800600" y="1295400"/>
            <a:ext cx="1277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5943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/>
              <a:t>Vestuario</a:t>
            </a:r>
            <a:r>
              <a:rPr lang="en-US" dirty="0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C</a:t>
            </a:r>
            <a:r>
              <a:rPr lang="es-MX" sz="4000" dirty="0" smtClean="0"/>
              <a:t>o</a:t>
            </a:r>
            <a:r>
              <a:rPr lang="en-US" sz="3800" dirty="0" smtClean="0"/>
              <a:t>mo </a:t>
            </a:r>
            <a:r>
              <a:rPr lang="en-US" sz="3800" dirty="0" err="1" smtClean="0"/>
              <a:t>nos</a:t>
            </a:r>
            <a:r>
              <a:rPr lang="en-US" sz="3800" dirty="0" smtClean="0"/>
              <a:t> </a:t>
            </a:r>
            <a:r>
              <a:rPr lang="en-US" sz="3800" dirty="0" err="1" smtClean="0"/>
              <a:t>vestimos</a:t>
            </a:r>
            <a:r>
              <a:rPr lang="en-US" sz="38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al </a:t>
            </a:r>
            <a:r>
              <a:rPr lang="en-US" sz="3800" dirty="0" err="1" smtClean="0"/>
              <a:t>proclamar</a:t>
            </a:r>
            <a:r>
              <a:rPr lang="en-US" sz="3800" dirty="0" smtClean="0"/>
              <a:t> la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err="1" smtClean="0"/>
              <a:t>Palabra</a:t>
            </a:r>
            <a:r>
              <a:rPr lang="en-US" sz="3800" dirty="0" smtClean="0"/>
              <a:t>,  </a:t>
            </a:r>
            <a:r>
              <a:rPr lang="en-US" sz="3800" dirty="0" err="1" smtClean="0"/>
              <a:t>es</a:t>
            </a:r>
            <a:r>
              <a:rPr lang="en-US" sz="3800" dirty="0" smtClean="0"/>
              <a:t> </a:t>
            </a:r>
            <a:r>
              <a:rPr lang="en-US" sz="3800" dirty="0" err="1" smtClean="0"/>
              <a:t>importante</a:t>
            </a:r>
            <a:r>
              <a:rPr lang="en-US" sz="3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800" dirty="0" smtClean="0"/>
          </a:p>
          <a:p>
            <a:pPr eaLnBrk="1" hangingPunct="1">
              <a:defRPr/>
            </a:pPr>
            <a:r>
              <a:rPr lang="en-US" sz="3800" dirty="0" err="1" smtClean="0"/>
              <a:t>Refleja</a:t>
            </a:r>
            <a:r>
              <a:rPr lang="en-US" sz="3800" dirty="0" smtClean="0"/>
              <a:t> la </a:t>
            </a:r>
            <a:r>
              <a:rPr lang="en-US" sz="3800" dirty="0" err="1" smtClean="0"/>
              <a:t>dignidad</a:t>
            </a:r>
            <a:r>
              <a:rPr lang="en-US" sz="3800" dirty="0" smtClean="0"/>
              <a:t> 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la </a:t>
            </a:r>
            <a:r>
              <a:rPr lang="en-US" sz="3800" dirty="0" err="1" smtClean="0"/>
              <a:t>Palabra</a:t>
            </a:r>
            <a:r>
              <a:rPr lang="en-US" sz="3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</a:t>
            </a:r>
          </a:p>
        </p:txBody>
      </p:sp>
      <p:pic>
        <p:nvPicPr>
          <p:cNvPr id="16388" name="Picture 6" descr="http://ts1.mm.bing.net/th?id=I.4800752002073832&amp;pid=15.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4382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yui_3_5_1_7_1351300778600_984" descr="http://2.bp.blogspot.com/-loWc9kKNYmU/T3W1JOql2_I/AAAAAAAABCc/r_O2XqM54uA/s1600/salmos+para+cantar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0" t="7063"/>
          <a:stretch>
            <a:fillRect/>
          </a:stretch>
        </p:blipFill>
        <p:spPr bwMode="auto">
          <a:xfrm>
            <a:off x="4953000" y="838200"/>
            <a:ext cx="198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Ayuda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asamblea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se </a:t>
            </a:r>
            <a:r>
              <a:rPr lang="en-US" dirty="0" err="1" smtClean="0"/>
              <a:t>enfoque</a:t>
            </a:r>
            <a:r>
              <a:rPr lang="en-US" dirty="0" smtClean="0"/>
              <a:t> en Dios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y en Su </a:t>
            </a:r>
            <a:r>
              <a:rPr lang="en-US" dirty="0" err="1" smtClean="0"/>
              <a:t>Palabra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 </a:t>
            </a:r>
            <a:r>
              <a:rPr lang="en-US" dirty="0" err="1" smtClean="0"/>
              <a:t>distraigas</a:t>
            </a:r>
            <a:r>
              <a:rPr lang="en-US" dirty="0" smtClean="0"/>
              <a:t>, </a:t>
            </a:r>
            <a:r>
              <a:rPr lang="en-US" dirty="0" err="1" smtClean="0"/>
              <a:t>ni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vestuario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postura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1" name="ihover-img" descr="http://ts2.mm.bing.net/images/thumbnail.aspx?q=5062985374826937&amp;id=62aa6712bb5ac4813622592e791d9e7b">
            <a:hlinkClick r:id="rId8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641" r="7291"/>
          <a:stretch>
            <a:fillRect/>
          </a:stretch>
        </p:blipFill>
        <p:spPr bwMode="auto">
          <a:xfrm>
            <a:off x="2667000" y="3505200"/>
            <a:ext cx="35052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hover-img" descr="http://ts2.mm.bing.net/th?id=I.4961997931743689&amp;pid=15.1">
            <a:hlinkClick r:id="rId10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6190" b="-1411"/>
          <a:stretch>
            <a:fillRect/>
          </a:stretch>
        </p:blipFill>
        <p:spPr bwMode="auto">
          <a:xfrm>
            <a:off x="1143000" y="4038600"/>
            <a:ext cx="129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yui_3_3_0_15_1351320420916957" descr="http://ts2.mm.bing.net/th?id=I.5049091299017757&amp;pid=15.1">
            <a:hlinkClick r:id="rId12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2971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hover-img" descr="http://ts2.mm.bing.net/th?id=I.4993303975232317&amp;pid=15.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19604" b="4237"/>
          <a:stretch>
            <a:fillRect/>
          </a:stretch>
        </p:blipFill>
        <p:spPr bwMode="auto">
          <a:xfrm>
            <a:off x="6705600" y="4114800"/>
            <a:ext cx="11604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752600"/>
            <a:ext cx="6705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3600"/>
              <a:t>Esto concluye la Parte I del Taller para Lectores.</a:t>
            </a:r>
          </a:p>
          <a:p>
            <a:r>
              <a:rPr lang="es-MX" sz="3600"/>
              <a:t>Podemos tomar un descanso de 10 minutos y luego continuaremos con la Parte II: </a:t>
            </a:r>
          </a:p>
          <a:p>
            <a:pPr>
              <a:buFont typeface="Wingdings" pitchFamily="2" charset="2"/>
              <a:buNone/>
            </a:pPr>
            <a:r>
              <a:rPr lang="es-MX" sz="4000"/>
              <a:t>“Habilidades de Comunicación” </a:t>
            </a: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45720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/>
              <a:t>Tiempo para preguntas</a:t>
            </a:r>
            <a:r>
              <a:rPr lang="en-US"/>
              <a:t>….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 rot="21096180">
            <a:off x="192088" y="1824038"/>
            <a:ext cx="83693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defRPr/>
            </a:pPr>
            <a:r>
              <a:rPr lang="en-US" sz="4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en-US" sz="48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Entrenamiento</a:t>
            </a:r>
            <a:r>
              <a:rPr lang="en-US" sz="4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48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Lectores</a:t>
            </a:r>
            <a:r>
              <a:rPr lang="en-US" sz="4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”</a:t>
            </a:r>
            <a:endParaRPr lang="en-US" sz="48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 rot="21054549">
            <a:off x="1324392" y="3991468"/>
            <a:ext cx="6223788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s-MX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Bienvenidos!    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8763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Comité Diocesano Sobre la Liturgia y el Culto Divino les ofrece</a:t>
            </a: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yui_3_3_0_15_13415411265792491" descr="http://ts3.mm.bing.net/images/thumbnail.aspx?q=4968148207536014&amp;id=e40140a6f7389b44e23c3a07fefc52fe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9144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dirty="0" smtClean="0"/>
              <a:t>La Constitución de la Sagrada Liturgia dice: “Cristo está  presente en Su Palabra puesto que es  Él mismo Quien habla cuando las Sagradas Escrituras son leídas en la Iglesia.” </a:t>
            </a:r>
          </a:p>
          <a:p>
            <a:pPr eaLnBrk="1" hangingPunct="1">
              <a:defRPr/>
            </a:pPr>
            <a:r>
              <a:rPr lang="es-MX" sz="2800" dirty="0" smtClean="0"/>
              <a:t>La gente debe escuchar, no leer.</a:t>
            </a:r>
          </a:p>
          <a:p>
            <a:pPr eaLnBrk="1" hangingPunct="1">
              <a:defRPr/>
            </a:pPr>
            <a:r>
              <a:rPr lang="es-MX" sz="2800" dirty="0" smtClean="0"/>
              <a:t>Cristo habla a través de ti .</a:t>
            </a:r>
          </a:p>
          <a:p>
            <a:pPr eaLnBrk="1" hangingPunct="1">
              <a:defRPr/>
            </a:pPr>
            <a:r>
              <a:rPr lang="es-MX" sz="2800" dirty="0" smtClean="0"/>
              <a:t>La Palabra Hablada, La Palabra </a:t>
            </a:r>
            <a:r>
              <a:rPr lang="es-MX" sz="2800" i="1" dirty="0" smtClean="0"/>
              <a:t>Dinámica, </a:t>
            </a:r>
            <a:r>
              <a:rPr lang="es-MX" sz="2800" dirty="0" smtClean="0"/>
              <a:t>hablada por Dios. </a:t>
            </a:r>
          </a:p>
          <a:p>
            <a:pPr eaLnBrk="1" hangingPunct="1">
              <a:defRPr/>
            </a:pPr>
            <a:r>
              <a:rPr lang="es-MX" sz="2800" dirty="0" smtClean="0"/>
              <a:t>La historia de la visita de María a Isabel: no cuando vio a María, sino cuando oyó su saludo.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/>
              <a:t>Cuál es el valor del Ministerio del Lector?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hover-img" descr="http://ts2.mm.bing.net/images/thumbnail.aspx?q=4913739555930253&amp;id=5ec1c1b0aef53b9d5f29492f01ced6bc">
            <a:hlinkClick r:id="rId5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895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838200"/>
            <a:ext cx="5257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3600"/>
              <a:t>El como se proclama la Palabra es SUMAMENTE importante! </a:t>
            </a:r>
          </a:p>
          <a:p>
            <a:r>
              <a:rPr lang="es-MX" sz="3600"/>
              <a:t>La Palabra se vuelve vida! Tu papel es dejar que primero se vuelva vida en TI!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yui_3_5_1_7_1341547695371_9915" descr="http://www.stpatsbelfastfillmore.org/eccbanners/Evangelization-Series-WEB-Banner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5" b="22221"/>
          <a:stretch>
            <a:fillRect/>
          </a:stretch>
        </p:blipFill>
        <p:spPr bwMode="auto">
          <a:xfrm>
            <a:off x="3352800" y="1295400"/>
            <a:ext cx="533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 </a:t>
            </a:r>
            <a:r>
              <a:rPr lang="en-US" sz="4000" dirty="0" err="1" smtClean="0"/>
              <a:t>importancia</a:t>
            </a:r>
            <a:r>
              <a:rPr lang="en-US" sz="4000" dirty="0" smtClean="0"/>
              <a:t> de la </a:t>
            </a:r>
            <a:r>
              <a:rPr lang="en-US" sz="4000" dirty="0" err="1" smtClean="0"/>
              <a:t>Palabra</a:t>
            </a:r>
            <a:r>
              <a:rPr lang="en-US" sz="4000" dirty="0" smtClean="0"/>
              <a:t> de Dios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s-MX" sz="2000" dirty="0" smtClean="0"/>
              <a:t>La</a:t>
            </a:r>
            <a:r>
              <a:rPr lang="es-MX" sz="2400" dirty="0" smtClean="0"/>
              <a:t> Palabra de Dios es primordialmente hablada y proclamada. ¿Qué pasa con quienes LEEN del misal?</a:t>
            </a:r>
          </a:p>
          <a:p>
            <a:pPr eaLnBrk="1" hangingPunct="1">
              <a:defRPr/>
            </a:pPr>
            <a:r>
              <a:rPr lang="es-MX" sz="2400" dirty="0" smtClean="0"/>
              <a:t>Tu proclamación tiene poder e importancia. </a:t>
            </a:r>
          </a:p>
          <a:p>
            <a:pPr eaLnBrk="1" hangingPunct="1">
              <a:defRPr/>
            </a:pPr>
            <a:r>
              <a:rPr lang="es-MX" sz="2400" dirty="0" smtClean="0"/>
              <a:t>Usa el precioso libro del Leccionario para elevar la dignidad de la Palabra en lugar de leer del misalito.</a:t>
            </a:r>
          </a:p>
          <a:p>
            <a:pPr eaLnBrk="1" hangingPunct="1">
              <a:defRPr/>
            </a:pPr>
            <a:r>
              <a:rPr lang="es-MX" sz="2400" dirty="0" smtClean="0"/>
              <a:t>Piensa en quienes no pueden comulgar, tú les llevas Su presencia en Su Palabra. Piensa en quienes no pueden leer, tú les proclamas.</a:t>
            </a:r>
          </a:p>
          <a:p>
            <a:pPr eaLnBrk="1" hangingPunct="1">
              <a:defRPr/>
            </a:pPr>
            <a:r>
              <a:rPr lang="es-MX" sz="2400" dirty="0" smtClean="0"/>
              <a:t>Tu  proclamación tiene poder e importancia, </a:t>
            </a:r>
          </a:p>
          <a:p>
            <a:pPr eaLnBrk="1" hangingPunct="1">
              <a:defRPr/>
            </a:pPr>
            <a:r>
              <a:rPr lang="es-MX" sz="2400" dirty="0" smtClean="0"/>
              <a:t>La Palabra de Dios tiene poder mas allá de TODAS  las otras palabras. </a:t>
            </a:r>
          </a:p>
          <a:p>
            <a:pPr eaLnBrk="1" hangingPunct="1">
              <a:defRPr/>
            </a:pPr>
            <a:endParaRPr lang="es-MX" sz="20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yui_3_5_1_7_1341542816442_1954" descr="http://img38.imageshack.us/img38/1702/iazgakxqlig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02050C"/>
              </a:clrFrom>
              <a:clrTo>
                <a:srgbClr val="02050C">
                  <a:alpha val="0"/>
                </a:srgbClr>
              </a:clrTo>
            </a:clrChang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¿</a:t>
            </a:r>
            <a:r>
              <a:rPr lang="en-US" dirty="0" err="1" smtClean="0"/>
              <a:t>Qu</a:t>
            </a:r>
            <a:r>
              <a:rPr lang="es-MX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 de Dios?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La Palabra de Dios es  </a:t>
            </a:r>
            <a:r>
              <a:rPr lang="es-MX" b="1" dirty="0" smtClean="0"/>
              <a:t>Jesucristo.</a:t>
            </a:r>
            <a:r>
              <a:rPr lang="es-MX" dirty="0" smtClean="0"/>
              <a:t> Revela nuestra propia naturaleza mas profundamente. </a:t>
            </a:r>
          </a:p>
          <a:p>
            <a:pPr eaLnBrk="1" hangingPunct="1">
              <a:defRPr/>
            </a:pPr>
            <a:r>
              <a:rPr lang="es-MX" dirty="0" smtClean="0"/>
              <a:t>Tu propósito es encontrarte con Jesús,  celebrar a Jesús. </a:t>
            </a:r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Si verdaderamente lo proclamas, cosas ocurren! No es simplemente historia, pero  volverá a suceder de nuevo  ahora en mi parroquia. </a:t>
            </a:r>
          </a:p>
          <a:p>
            <a:pPr eaLnBrk="1" hangingPunct="1">
              <a:defRPr/>
            </a:pPr>
            <a:endParaRPr lang="en-US" sz="4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…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  <a:r>
              <a:rPr lang="es-MX" dirty="0" smtClean="0"/>
              <a:t>Qué  te ha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 impactado  hasta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 ahorita de este taller?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Qué más puedes agregar?</a:t>
            </a:r>
          </a:p>
        </p:txBody>
      </p:sp>
      <p:pic>
        <p:nvPicPr>
          <p:cNvPr id="8196" name="yui_3_5_1_7_1341542816442_3775" descr="http://4.bp.blogspot.com/_YTwQUR7SD_U/S-rQpvPtWgI/AAAAAAAAADQ/sjkPzz58qlE/s1600/ensino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hover-img" descr="http://ts1.mm.bing.net/images/thumbnail.aspx?q=4754142880204504&amp;id=b3c4c5ae07346b6e500f7ad64155e97f">
            <a:hlinkClick r:id="rId8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676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Preparaci</a:t>
            </a:r>
            <a:r>
              <a:rPr lang="es-MX" sz="4000" dirty="0" smtClean="0"/>
              <a:t>ó</a:t>
            </a:r>
            <a:r>
              <a:rPr lang="en-US" sz="4000" dirty="0" smtClean="0"/>
              <a:t>n </a:t>
            </a:r>
            <a:r>
              <a:rPr lang="en-US" sz="4000" dirty="0" err="1" smtClean="0"/>
              <a:t>para</a:t>
            </a:r>
            <a:r>
              <a:rPr lang="en-US" sz="4000" dirty="0" smtClean="0"/>
              <a:t> </a:t>
            </a:r>
            <a:r>
              <a:rPr lang="en-US" sz="4000" dirty="0" err="1" smtClean="0"/>
              <a:t>servir</a:t>
            </a:r>
            <a:r>
              <a:rPr lang="en-US" sz="4000" dirty="0" smtClean="0"/>
              <a:t> </a:t>
            </a:r>
            <a:r>
              <a:rPr lang="en-US" sz="4000" dirty="0" err="1" smtClean="0"/>
              <a:t>como</a:t>
            </a:r>
            <a:r>
              <a:rPr lang="en-US" sz="4000" dirty="0" smtClean="0"/>
              <a:t> Lector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Es </a:t>
            </a:r>
            <a:r>
              <a:rPr lang="en-US" dirty="0" err="1" smtClean="0"/>
              <a:t>correcto</a:t>
            </a:r>
            <a:r>
              <a:rPr lang="en-US" dirty="0" smtClean="0"/>
              <a:t> </a:t>
            </a:r>
            <a:r>
              <a:rPr lang="en-US" dirty="0" err="1" smtClean="0"/>
              <a:t>escoger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persona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necesita</a:t>
            </a:r>
            <a:r>
              <a:rPr lang="en-US" dirty="0" smtClean="0"/>
              <a:t> un Lector?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         Dos </a:t>
            </a:r>
            <a:r>
              <a:rPr lang="en-US" dirty="0" err="1" smtClean="0"/>
              <a:t>historias</a:t>
            </a:r>
            <a:r>
              <a:rPr lang="en-US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</a:t>
            </a:r>
          </a:p>
        </p:txBody>
      </p:sp>
      <p:pic>
        <p:nvPicPr>
          <p:cNvPr id="8196" name="ihover-img" descr="http://ts1.mm.bing.net/images/thumbnail.aspx?q=4587111589347364&amp;id=199d774eed0fce2fdb6cc064f1848645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533400"/>
            <a:ext cx="86106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   </a:t>
            </a:r>
            <a:r>
              <a:rPr lang="en-US" sz="4000" dirty="0" smtClean="0"/>
              <a:t>“</a:t>
            </a:r>
            <a:r>
              <a:rPr lang="en-US" sz="4000" dirty="0" err="1" smtClean="0"/>
              <a:t>Usted</a:t>
            </a:r>
            <a:r>
              <a:rPr lang="en-US" sz="4000" dirty="0" smtClean="0"/>
              <a:t> </a:t>
            </a:r>
            <a:r>
              <a:rPr lang="en-US" sz="4000" dirty="0" err="1" smtClean="0"/>
              <a:t>conoce</a:t>
            </a:r>
            <a:r>
              <a:rPr lang="en-US" sz="4000" dirty="0" smtClean="0"/>
              <a:t> el </a:t>
            </a:r>
            <a:r>
              <a:rPr lang="en-US" sz="4000" dirty="0" err="1" smtClean="0"/>
              <a:t>texto</a:t>
            </a:r>
            <a:r>
              <a:rPr lang="en-US" sz="4000" dirty="0" smtClean="0"/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 … </a:t>
            </a:r>
            <a:r>
              <a:rPr lang="en-US" sz="4000" dirty="0" err="1" smtClean="0"/>
              <a:t>Yo</a:t>
            </a:r>
            <a:r>
              <a:rPr lang="en-US" sz="4000" dirty="0" smtClean="0"/>
              <a:t> </a:t>
            </a:r>
            <a:r>
              <a:rPr lang="en-US" sz="4000" dirty="0" err="1" smtClean="0"/>
              <a:t>conozco</a:t>
            </a:r>
            <a:r>
              <a:rPr lang="en-US" sz="4000" dirty="0" smtClean="0"/>
              <a:t> al </a:t>
            </a:r>
            <a:r>
              <a:rPr lang="en-US" sz="4000" dirty="0" err="1" smtClean="0"/>
              <a:t>autor</a:t>
            </a:r>
            <a:r>
              <a:rPr lang="en-US" sz="4000" dirty="0" smtClean="0"/>
              <a:t>.”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No </a:t>
            </a:r>
            <a:r>
              <a:rPr lang="en-US" sz="3600" dirty="0" err="1" smtClean="0"/>
              <a:t>importa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tan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</a:t>
            </a:r>
            <a:r>
              <a:rPr lang="en-US" sz="3600" dirty="0" err="1" smtClean="0"/>
              <a:t>grandes</a:t>
            </a:r>
            <a:r>
              <a:rPr lang="en-US" sz="3600" dirty="0" smtClean="0"/>
              <a:t> </a:t>
            </a:r>
            <a:r>
              <a:rPr lang="en-US" sz="3600" dirty="0" err="1" smtClean="0"/>
              <a:t>sean</a:t>
            </a:r>
            <a:r>
              <a:rPr lang="en-US" sz="3600" dirty="0" smtClean="0"/>
              <a:t> </a:t>
            </a:r>
            <a:r>
              <a:rPr lang="en-US" sz="3600" dirty="0" err="1" smtClean="0"/>
              <a:t>tus</a:t>
            </a:r>
            <a:r>
              <a:rPr lang="en-US" sz="3600" dirty="0" smtClean="0"/>
              <a:t> </a:t>
            </a:r>
            <a:r>
              <a:rPr lang="en-US" sz="3600" dirty="0" err="1" smtClean="0"/>
              <a:t>destrezas</a:t>
            </a:r>
            <a:r>
              <a:rPr lang="en-US" sz="3600" dirty="0" smtClean="0"/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no </a:t>
            </a:r>
            <a:r>
              <a:rPr lang="en-US" sz="3600" dirty="0" err="1" smtClean="0"/>
              <a:t>sabes</a:t>
            </a:r>
            <a:r>
              <a:rPr lang="en-US" sz="3600" dirty="0" smtClean="0"/>
              <a:t> lo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s-MX" sz="3600" dirty="0" smtClean="0"/>
              <a:t>á</a:t>
            </a:r>
            <a:r>
              <a:rPr lang="en-US" sz="3600" dirty="0" smtClean="0"/>
              <a:t>s </a:t>
            </a:r>
            <a:r>
              <a:rPr lang="en-US" sz="3600" dirty="0" err="1" smtClean="0"/>
              <a:t>leyendo</a:t>
            </a:r>
            <a:r>
              <a:rPr lang="en-US" sz="3600" dirty="0" smtClean="0"/>
              <a:t>, la </a:t>
            </a:r>
            <a:r>
              <a:rPr lang="en-US" sz="3600" dirty="0" err="1" smtClean="0"/>
              <a:t>congregaci</a:t>
            </a:r>
            <a:r>
              <a:rPr lang="es-MX" sz="3600" dirty="0" smtClean="0"/>
              <a:t>ó</a:t>
            </a:r>
            <a:r>
              <a:rPr lang="en-US" sz="3600" dirty="0" smtClean="0"/>
              <a:t>n </a:t>
            </a:r>
            <a:r>
              <a:rPr lang="en-US" sz="3600" dirty="0" err="1" smtClean="0"/>
              <a:t>es</a:t>
            </a:r>
            <a:r>
              <a:rPr lang="en-US" sz="3600" dirty="0" smtClean="0"/>
              <a:t> la </a:t>
            </a:r>
            <a:r>
              <a:rPr lang="en-US" sz="3600" dirty="0" err="1" smtClean="0"/>
              <a:t>primera</a:t>
            </a:r>
            <a:r>
              <a:rPr lang="en-US" sz="3600" dirty="0" smtClean="0"/>
              <a:t> en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</a:t>
            </a:r>
            <a:r>
              <a:rPr lang="en-US" sz="3600" dirty="0" err="1" smtClean="0"/>
              <a:t>notarlo</a:t>
            </a:r>
            <a:r>
              <a:rPr lang="en-US" dirty="0" smtClean="0"/>
              <a:t>.</a:t>
            </a:r>
            <a:endParaRPr lang="en-US" sz="3600" dirty="0" smtClean="0"/>
          </a:p>
        </p:txBody>
      </p:sp>
      <p:pic>
        <p:nvPicPr>
          <p:cNvPr id="9219" name="ihover-img" descr="http://ts3.mm.bing.net/images/thumbnail.aspx?q=4967010034188782&amp;id=a3dea59fa7b1b5d67e62bf703169b434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43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5_1_7_1341615976921_415" descr="http://www.clubs.psu.edu/up/chialpha/images/biblestudy.JPG"/>
          <p:cNvPicPr/>
          <p:nvPr>
            <p:custDataLst>
              <p:tags r:id="rId4"/>
            </p:custDataLst>
          </p:nvPr>
        </p:nvPicPr>
        <p:blipFill>
          <a:blip r:embed="rId8" cstate="print"/>
          <a:srcRect t="11765"/>
          <a:stretch>
            <a:fillRect/>
          </a:stretch>
        </p:blipFill>
        <p:spPr bwMode="auto">
          <a:xfrm>
            <a:off x="6477000" y="4495800"/>
            <a:ext cx="2438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tmFilter="0,0; .5, 1; 1, 1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tmFilter="0,0; .5, 1; 1, 1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tmFilter="0,0; .5, 1; 1, 1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tmFilter="0,0; .5, 1; 1, 1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lE1LdIQD4yfK9u6PyLS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aRkIq2e8h5ias5xub3U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G8MZz4MdqAScFZZPXWzC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jh8INwDOYsCNWEVt2L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E382qCfdynu3PvRRggA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qQkKKtKNWFHxCmLI8u9J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zR2lTtUNoEQLC4AL51y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iTPqCbvXhaVetgZ5IL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d3SMhvaz3Rwky9vtRIh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QnBjL0iMq7gsGLxPU0N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3I8HQzfUAuytyduaXJ9g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NhBsQNWuq4Mqzsup645H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vT1QdfUhI5cVq8wrIH6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46sKV1OhDExNFtCUr2S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Z8y2EXgDrQCj4BnOkSMc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0pPHkPHeoAKm7kbSmR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blo0wCIZ4qNa78dXCqV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7JHqX1unTHZo238hDXQrf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yIu3DrwUbTAjetjki5wo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yWc3FpfA40e9NGwtZgt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zOTKDi8QG3ue9xQzM6E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44GCNP5fVn4Emn9ULXr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FywYCpunuD5ZJP31uiL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MX7yoRiZiRNFlqHAPZdZ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LbNidIn5DU9S9SLqPV02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9vasqRkH9AfUp75OcFL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znEkRKs8tT1yo1N9ZC2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rbprhOq8RrGtYvDENL0O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KPpWVF66FBeIVNO60ze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SRI403G8u4X4DOUUPN2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jG50lSCtysnnWydQE3p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KRa0b5KrXJ8sy2Y0HNw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eaTgwd7UrctGKBSLrzEu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GfRmHY8ZXGk9VeQlGwI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XwFoXKkdKvmx73IER3ZJ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fuZbSElC04DfaU8PoLiY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7p6Kam60joZ2Znmw6uE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vF3VcR7WPwRNnA47tYvZ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g7ULsSFOjrLRUrHeafS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bFUfNb8e2lZlXey0hc1WZ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acZMsY0GOGvfpV0rpfh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2vGCqfNg6oGNWILFqGN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7KN6J8R629AzZAS0TxE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jOiERa8a0EpCpVBR0cm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Xx48MRar4HePqYO5hGY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ambWo2xsJsQ6RKAIog0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nzuC2VUFFz30nHWPs8U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Yk73vyiHSAlsYBsMZBy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zCYiGJOBcANY91BE15q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QmSMyOSEZIBB9uYqmm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FUIknG8i2VZHhhHCLKT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Jn0ih0bbGQzAbr9rb8J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BUSdhNAC3Hwiblk4o87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7H6ftkyLgAqVL5q4InB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3SgO76JAe4zsMb72kg4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RfzeEkpKgbmfDdYEcr1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mjjeXG2kZuq811eSspb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5wyT3F3CgLzwSgVpnJH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PvcXqjYCuSwYdMG3Cm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xbzhzB72K4uf5pMV26O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zu8YX32rMTcdH2H6fKD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ZT28Ij7kEPEaWHOrmVA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M05Dmv7wIznSvfVOkIj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yw6ZiNnI4eAl7234WBd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M3bzwxARJEopsywndj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h97TLgMIe7gsK3NJhQ7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XIzuxzoUY5ADL2rCLk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8ZOtzu1iTiElcpjgIcj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S7hLhE4M7twGzAG30TS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YqQ2juBSH58Y6HcNdne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Xbk5dTJN76Lr4MJpad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OvQJAEcpssXB8RVflzb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xBtZRcGvr65NBkcAUXG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0vylSX1EVXnmXefANZJ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vlfB2LFexvOSAXrwjIt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pfmXkj9HyGE80d6hVg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y5Ei9gG0tdFmVZe5rl4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8drXdq2NdOuJxHhi2aT1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tDh63PPDCzUpSckVPD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DniXMobaPpVMYjVkZYn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Chp6He3nlW1h0UN53qs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tUWcS62kERMSeoWtne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u5e1ZvEeSfjtL1yGHW7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LGi1wTVXHqp6NjSFexI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Yx8MxmIvkirvjxIXYLj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4EeeO2HzJWUZILTKlye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FhZlWhzWO9e5ttyiyGO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BkOX4dpKGlMWZWft5q0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LCipc3Zxnky9GFwZclx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jwuB35BnLMnQycEE1mK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PgzW6dEf4hTjMVAZUWZ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MP6jkykaikTQ8Elt8u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tDkZcDWB0bOfHq811DK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zFTSJqmQbYSC2qsDMFk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ZsEgfvLsPtftgrqrOTN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YwBV0vIuLrxCFqetbR5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mza1dkQqhjO3t8EkugJ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WELZclIWnpMz92KZhnDk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NBX6ORmOZNHyCwfd7vI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33IwqFjlN1TQ19GC97WQ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hK1L1kq9z2wYdlhqVMc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oEDdqhst6IHFCuLp6UBb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qfkF0M59NlSAln7OT9H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FcylsGPfSUK6qiRSTpo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hyIMFwGixVg5dnTLgF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YQmNVikl2ZiIjflsxhr5V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M29nii0sukoBYLWe7ztu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kgaJV8T1IYTVMGDhdoi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HBp7O2yOtqyPISdymRz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SXYuelpWjuG34RaCJ11r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I3ZfAPl5cIvozykNjQs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mXYK4F1qvZjhTm7yrJs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kjjFezxIZHTeG2hPLG3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yjPqgGzEpX4kYoPr4ZW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4YHwllcEbaVzY8rRafL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5hEXFKoJr7fwCFrorsT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oEF5hBYMjsDOe20gTMjf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1gauiUyq4uGYpEEN4JmF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Z9pComfBSpvtTZhAtMK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TOqpnay6tKlCEwFEdCx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jK91YjjxvAYdgBbZY43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ZKSLNiW1vRdKhzfMnF5Y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8gkLUOz885cFuFgmbeN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Drf4tdEsENhyCSGdpuX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0A6vJBTOZZvnDTwPllu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vBZQa9Jkop347AEVlt2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0YaMgUcK0IhgqCx7ft3Y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oW3nGYPiYSiKrFXXu2z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2feMHz8BRMsBcaslUUY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4SrQSoRs6AA6TN8Thf9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iPtMu87ER7gpbmkQHKJ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KEn4xilHz6Rp6RMDvG6i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05hEc1DIxDBxzCn5UIk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PtCMyqypDBRrPnvPW6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ODMItCQ05d8xfN1qsca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20jPaQxQvPBPgkNIJCR3r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2114</TotalTime>
  <Words>672</Words>
  <Application>Microsoft Office PowerPoint</Application>
  <PresentationFormat>On-screen Show (4:3)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Stream</vt:lpstr>
      <vt:lpstr>           Diócesis de Laredo   Obispo James A. Tamayo D.D     2012-2013</vt:lpstr>
      <vt:lpstr>PowerPoint Presentation</vt:lpstr>
      <vt:lpstr>Cuál es el valor del Ministerio del Lector? </vt:lpstr>
      <vt:lpstr>PowerPoint Presentation</vt:lpstr>
      <vt:lpstr>La importancia de la Palabra de Dios </vt:lpstr>
      <vt:lpstr>¿Qué es la Palabra de Dios?  </vt:lpstr>
      <vt:lpstr> Grupos para compartir… </vt:lpstr>
      <vt:lpstr>Preparación para servir como Lector</vt:lpstr>
      <vt:lpstr>PowerPoint Presentation</vt:lpstr>
      <vt:lpstr>Preparación Remota</vt:lpstr>
      <vt:lpstr>PowerPoint Presentation</vt:lpstr>
      <vt:lpstr>Preparación Próxima </vt:lpstr>
      <vt:lpstr>PowerPoint Presentation</vt:lpstr>
      <vt:lpstr>Vestuario </vt:lpstr>
      <vt:lpstr>PowerPoint Presentation</vt:lpstr>
      <vt:lpstr>PowerPoint Presentation</vt:lpstr>
    </vt:vector>
  </TitlesOfParts>
  <Company>School Sisters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Laredo 2012</dc:title>
  <dc:creator>Sister Jean Paul</dc:creator>
  <cp:lastModifiedBy>Lindsy Sambaer</cp:lastModifiedBy>
  <cp:revision>247</cp:revision>
  <dcterms:created xsi:type="dcterms:W3CDTF">2012-05-28T13:01:57Z</dcterms:created>
  <dcterms:modified xsi:type="dcterms:W3CDTF">2015-11-09T16:47:35Z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13BSO9UCyCRvz8A1CzB3z1vN8YonM6RtOkuy4bwt0RhA</vt:lpwstr>
  </property>
  <property fmtid="{D5CDD505-2E9C-101B-9397-08002B2CF9AE}" pid="4" name="Google.Documents.RevisionId">
    <vt:lpwstr>10643945830218391868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