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6"/>
  </p:notesMasterIdLst>
  <p:sldIdLst>
    <p:sldId id="258" r:id="rId3"/>
    <p:sldId id="301" r:id="rId4"/>
    <p:sldId id="300" r:id="rId5"/>
    <p:sldId id="259" r:id="rId6"/>
    <p:sldId id="260" r:id="rId7"/>
    <p:sldId id="261" r:id="rId8"/>
    <p:sldId id="262" r:id="rId9"/>
    <p:sldId id="299" r:id="rId10"/>
    <p:sldId id="263" r:id="rId11"/>
    <p:sldId id="264" r:id="rId12"/>
    <p:sldId id="266" r:id="rId13"/>
    <p:sldId id="265" r:id="rId14"/>
    <p:sldId id="305" r:id="rId15"/>
    <p:sldId id="269" r:id="rId16"/>
    <p:sldId id="306" r:id="rId17"/>
    <p:sldId id="270" r:id="rId18"/>
    <p:sldId id="307" r:id="rId19"/>
    <p:sldId id="271" r:id="rId20"/>
    <p:sldId id="273" r:id="rId21"/>
    <p:sldId id="274" r:id="rId22"/>
    <p:sldId id="275" r:id="rId23"/>
    <p:sldId id="277" r:id="rId24"/>
    <p:sldId id="278" r:id="rId25"/>
    <p:sldId id="302" r:id="rId26"/>
    <p:sldId id="279" r:id="rId27"/>
    <p:sldId id="282" r:id="rId28"/>
    <p:sldId id="283" r:id="rId29"/>
    <p:sldId id="284" r:id="rId30"/>
    <p:sldId id="285" r:id="rId31"/>
    <p:sldId id="287" r:id="rId32"/>
    <p:sldId id="286" r:id="rId33"/>
    <p:sldId id="288" r:id="rId34"/>
    <p:sldId id="289" r:id="rId35"/>
    <p:sldId id="298" r:id="rId36"/>
    <p:sldId id="290" r:id="rId37"/>
    <p:sldId id="291" r:id="rId38"/>
    <p:sldId id="292" r:id="rId39"/>
    <p:sldId id="293" r:id="rId40"/>
    <p:sldId id="294" r:id="rId41"/>
    <p:sldId id="295" r:id="rId42"/>
    <p:sldId id="296" r:id="rId43"/>
    <p:sldId id="303" r:id="rId44"/>
    <p:sldId id="304" r:id="rId45"/>
  </p:sldIdLst>
  <p:sldSz cx="9144000" cy="6858000" type="screen4x3"/>
  <p:notesSz cx="6934200" cy="92202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00"/>
    <a:srgbClr val="009900"/>
    <a:srgbClr val="008000"/>
    <a:srgbClr val="669900"/>
    <a:srgbClr val="A70949"/>
    <a:srgbClr val="003399"/>
    <a:srgbClr val="FFCC66"/>
    <a:srgbClr val="FFCC00"/>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4755" autoAdjust="0"/>
  </p:normalViewPr>
  <p:slideViewPr>
    <p:cSldViewPr>
      <p:cViewPr varScale="1">
        <p:scale>
          <a:sx n="85" d="100"/>
          <a:sy n="85" d="100"/>
        </p:scale>
        <p:origin x="10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708" tIns="45353" rIns="90708" bIns="45353" numCol="1" anchor="t" anchorCtr="0" compatLnSpc="1">
            <a:prstTxWarp prst="textNoShape">
              <a:avLst/>
            </a:prstTxWarp>
          </a:bodyPr>
          <a:lstStyle>
            <a:lvl1pPr algn="l" defTabSz="906463" eaLnBrk="0" hangingPunct="0">
              <a:defRPr sz="1200"/>
            </a:lvl1pPr>
          </a:lstStyle>
          <a:p>
            <a:endParaRPr lang="en-US"/>
          </a:p>
        </p:txBody>
      </p:sp>
      <p:sp>
        <p:nvSpPr>
          <p:cNvPr id="2051" name="Rectangle 3"/>
          <p:cNvSpPr>
            <a:spLocks noGrp="1" noRot="1" noChangeAspect="1" noChangeArrowheads="1"/>
          </p:cNvSpPr>
          <p:nvPr>
            <p:ph type="sldImg" idx="2"/>
          </p:nvPr>
        </p:nvSpPr>
        <p:spPr bwMode="auto">
          <a:xfrm>
            <a:off x="1125538" y="673100"/>
            <a:ext cx="4684712" cy="3513138"/>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2813" y="4411663"/>
            <a:ext cx="5108575" cy="411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708" tIns="45353" rIns="90708" bIns="453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962400" y="0"/>
            <a:ext cx="2971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708" tIns="45353" rIns="90708" bIns="45353" numCol="1" anchor="t" anchorCtr="0" compatLnSpc="1">
            <a:prstTxWarp prst="textNoShape">
              <a:avLst/>
            </a:prstTxWarp>
          </a:bodyPr>
          <a:lstStyle>
            <a:lvl1pPr algn="r" defTabSz="906463" eaLnBrk="0" hangingPunct="0">
              <a:defRPr sz="1200"/>
            </a:lvl1pPr>
          </a:lstStyle>
          <a:p>
            <a:endParaRPr lang="en-US"/>
          </a:p>
        </p:txBody>
      </p:sp>
      <p:sp>
        <p:nvSpPr>
          <p:cNvPr id="2054" name="Rectangle 6"/>
          <p:cNvSpPr>
            <a:spLocks noGrp="1" noChangeArrowheads="1"/>
          </p:cNvSpPr>
          <p:nvPr>
            <p:ph type="ftr" sz="quarter" idx="4"/>
          </p:nvPr>
        </p:nvSpPr>
        <p:spPr bwMode="auto">
          <a:xfrm>
            <a:off x="0" y="8747125"/>
            <a:ext cx="2971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708" tIns="45353" rIns="90708" bIns="45353" numCol="1" anchor="b" anchorCtr="0" compatLnSpc="1">
            <a:prstTxWarp prst="textNoShape">
              <a:avLst/>
            </a:prstTxWarp>
          </a:bodyPr>
          <a:lstStyle>
            <a:lvl1pPr algn="l" defTabSz="906463" eaLnBrk="0" hangingPunct="0">
              <a:defRPr sz="1200"/>
            </a:lvl1pPr>
          </a:lstStyle>
          <a:p>
            <a:endParaRPr lang="en-US"/>
          </a:p>
        </p:txBody>
      </p:sp>
      <p:sp>
        <p:nvSpPr>
          <p:cNvPr id="2055" name="Rectangle 7"/>
          <p:cNvSpPr>
            <a:spLocks noGrp="1" noChangeArrowheads="1"/>
          </p:cNvSpPr>
          <p:nvPr>
            <p:ph type="sldNum" sz="quarter" idx="5"/>
          </p:nvPr>
        </p:nvSpPr>
        <p:spPr bwMode="auto">
          <a:xfrm>
            <a:off x="3962400" y="8747125"/>
            <a:ext cx="2971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708" tIns="45353" rIns="90708" bIns="45353" numCol="1" anchor="b" anchorCtr="0" compatLnSpc="1">
            <a:prstTxWarp prst="textNoShape">
              <a:avLst/>
            </a:prstTxWarp>
          </a:bodyPr>
          <a:lstStyle>
            <a:lvl1pPr algn="r" defTabSz="906463" eaLnBrk="0" hangingPunct="0">
              <a:defRPr sz="1200"/>
            </a:lvl1pPr>
          </a:lstStyle>
          <a:p>
            <a:fld id="{DD8F5974-5E5D-4FEB-B972-947245303671}" type="slidenum">
              <a:rPr lang="en-US"/>
              <a:pPr/>
              <a:t>‹#›</a:t>
            </a:fld>
            <a:endParaRPr lang="en-US"/>
          </a:p>
        </p:txBody>
      </p:sp>
    </p:spTree>
    <p:extLst>
      <p:ext uri="{BB962C8B-B14F-4D97-AF65-F5344CB8AC3E}">
        <p14:creationId xmlns:p14="http://schemas.microsoft.com/office/powerpoint/2010/main" val="929897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27CAA-96BA-409C-B507-A8C93D3FB038}" type="slidenum">
              <a:rPr lang="en-US"/>
              <a:pPr/>
              <a:t>1</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897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27CAA-96BA-409C-B507-A8C93D3FB038}" type="slidenum">
              <a:rPr lang="en-US"/>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7155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27CAA-96BA-409C-B507-A8C93D3FB038}" type="slidenum">
              <a:rPr lang="en-US"/>
              <a:pPr/>
              <a:t>3</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9533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8864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39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9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8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076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935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2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170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25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809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635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extLst>
              <a:ext uri="{BEBA8EAE-BF5A-486C-A8C5-ECC9F3942E4B}">
                <a14:imgProps xmlns:a14="http://schemas.microsoft.com/office/drawing/2010/main">
                  <a14:imgLayer r:embed="rId16">
                    <a14:imgEffect>
                      <a14:colorTemperature colorTemp="8800"/>
                    </a14:imgEffect>
                    <a14:imgEffect>
                      <a14:brightnessContrast contrast="2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1045" name="Rectangle 21"/>
          <p:cNvSpPr>
            <a:spLocks noGrp="1" noChangeArrowheads="1"/>
          </p:cNvSpPr>
          <p:nvPr>
            <p:ph type="title"/>
            <p:custDataLst>
              <p:tags r:id="rId13"/>
            </p:custDataLst>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46" name="Rectangle 22"/>
          <p:cNvSpPr>
            <a:spLocks noGrp="1" noChangeArrowheads="1"/>
          </p:cNvSpPr>
          <p:nvPr>
            <p:ph type="body" idx="1"/>
            <p:custDataLst>
              <p:tags r:id="rId14"/>
            </p:custDataLst>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Arial Narrow" pitchFamily="34" charset="0"/>
        </a:defRPr>
      </a:lvl2pPr>
      <a:lvl3pPr algn="ctr" rtl="0" eaLnBrk="1" fontAlgn="base" hangingPunct="1">
        <a:spcBef>
          <a:spcPct val="0"/>
        </a:spcBef>
        <a:spcAft>
          <a:spcPct val="0"/>
        </a:spcAft>
        <a:defRPr sz="4800">
          <a:solidFill>
            <a:schemeClr val="tx2"/>
          </a:solidFill>
          <a:latin typeface="Arial Narrow" pitchFamily="34" charset="0"/>
        </a:defRPr>
      </a:lvl3pPr>
      <a:lvl4pPr algn="ctr" rtl="0" eaLnBrk="1" fontAlgn="base" hangingPunct="1">
        <a:spcBef>
          <a:spcPct val="0"/>
        </a:spcBef>
        <a:spcAft>
          <a:spcPct val="0"/>
        </a:spcAft>
        <a:defRPr sz="4800">
          <a:solidFill>
            <a:schemeClr val="tx2"/>
          </a:solidFill>
          <a:latin typeface="Arial Narrow" pitchFamily="34" charset="0"/>
        </a:defRPr>
      </a:lvl4pPr>
      <a:lvl5pPr algn="ctr" rtl="0" eaLnBrk="1" fontAlgn="base" hangingPunct="1">
        <a:spcBef>
          <a:spcPct val="0"/>
        </a:spcBef>
        <a:spcAft>
          <a:spcPct val="0"/>
        </a:spcAft>
        <a:defRPr sz="4800">
          <a:solidFill>
            <a:schemeClr val="tx2"/>
          </a:solidFill>
          <a:latin typeface="Arial Narrow" pitchFamily="34" charset="0"/>
        </a:defRPr>
      </a:lvl5pPr>
      <a:lvl6pPr marL="457200" algn="ctr" rtl="0" eaLnBrk="1" fontAlgn="base" hangingPunct="1">
        <a:spcBef>
          <a:spcPct val="0"/>
        </a:spcBef>
        <a:spcAft>
          <a:spcPct val="0"/>
        </a:spcAft>
        <a:defRPr sz="4800">
          <a:solidFill>
            <a:schemeClr val="tx2"/>
          </a:solidFill>
          <a:latin typeface="Arial Narrow" pitchFamily="34" charset="0"/>
        </a:defRPr>
      </a:lvl6pPr>
      <a:lvl7pPr marL="914400" algn="ctr" rtl="0" eaLnBrk="1" fontAlgn="base" hangingPunct="1">
        <a:spcBef>
          <a:spcPct val="0"/>
        </a:spcBef>
        <a:spcAft>
          <a:spcPct val="0"/>
        </a:spcAft>
        <a:defRPr sz="4800">
          <a:solidFill>
            <a:schemeClr val="tx2"/>
          </a:solidFill>
          <a:latin typeface="Arial Narrow" pitchFamily="34" charset="0"/>
        </a:defRPr>
      </a:lvl7pPr>
      <a:lvl8pPr marL="1371600" algn="ctr" rtl="0" eaLnBrk="1" fontAlgn="base" hangingPunct="1">
        <a:spcBef>
          <a:spcPct val="0"/>
        </a:spcBef>
        <a:spcAft>
          <a:spcPct val="0"/>
        </a:spcAft>
        <a:defRPr sz="4800">
          <a:solidFill>
            <a:schemeClr val="tx2"/>
          </a:solidFill>
          <a:latin typeface="Arial Narrow" pitchFamily="34" charset="0"/>
        </a:defRPr>
      </a:lvl8pPr>
      <a:lvl9pPr marL="1828800" algn="ctr" rtl="0" eaLnBrk="1" fontAlgn="base" hangingPunct="1">
        <a:spcBef>
          <a:spcPct val="0"/>
        </a:spcBef>
        <a:spcAft>
          <a:spcPct val="0"/>
        </a:spcAft>
        <a:defRPr sz="4800">
          <a:solidFill>
            <a:schemeClr val="tx2"/>
          </a:solidFill>
          <a:latin typeface="Arial Narrow" pitchFamily="34" charset="0"/>
        </a:defRPr>
      </a:lvl9pPr>
    </p:titleStyle>
    <p:body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notesSlide" Target="../notesSlides/notesSlide1.xml"/><Relationship Id="rId18" Type="http://schemas.openxmlformats.org/officeDocument/2006/relationships/image" Target="../media/image6.jpe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slideLayout" Target="../slideLayouts/slideLayout7.xml"/><Relationship Id="rId17" Type="http://schemas.openxmlformats.org/officeDocument/2006/relationships/image" Target="../media/image5.jpeg"/><Relationship Id="rId2" Type="http://schemas.openxmlformats.org/officeDocument/2006/relationships/tags" Target="../tags/tag29.xml"/><Relationship Id="rId16" Type="http://schemas.openxmlformats.org/officeDocument/2006/relationships/image" Target="../media/image4.jpe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image" Target="../media/image3.jpeg"/><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image" Target="../media/image25.jpeg"/><Relationship Id="rId4" Type="http://schemas.openxmlformats.org/officeDocument/2006/relationships/tags" Target="../tags/tag122.xml"/><Relationship Id="rId9"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10" Type="http://schemas.openxmlformats.org/officeDocument/2006/relationships/image" Target="../media/image26.jpeg"/><Relationship Id="rId4" Type="http://schemas.openxmlformats.org/officeDocument/2006/relationships/tags" Target="../tags/tag129.xml"/><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image" Target="../media/image27.jpeg"/><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image" Target="../media/image2.jpe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slideLayout" Target="../slideLayouts/slideLayout2.xml"/><Relationship Id="rId5" Type="http://schemas.openxmlformats.org/officeDocument/2006/relationships/tags" Target="../tags/tag137.xml"/><Relationship Id="rId15" Type="http://schemas.openxmlformats.org/officeDocument/2006/relationships/image" Target="../media/image29.jpeg"/><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image" Target="../media/image31.jpeg"/><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image" Target="../media/image30.jpe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image" Target="../media/image2.jpeg"/><Relationship Id="rId5" Type="http://schemas.openxmlformats.org/officeDocument/2006/relationships/tags" Target="../tags/tag147.xml"/><Relationship Id="rId10" Type="http://schemas.openxmlformats.org/officeDocument/2006/relationships/slideLayout" Target="../slideLayouts/slideLayout2.xml"/><Relationship Id="rId4" Type="http://schemas.openxmlformats.org/officeDocument/2006/relationships/tags" Target="../tags/tag146.xml"/><Relationship Id="rId9" Type="http://schemas.openxmlformats.org/officeDocument/2006/relationships/tags" Target="../tags/tag15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10" Type="http://schemas.openxmlformats.org/officeDocument/2006/relationships/image" Target="../media/image32.jpeg"/><Relationship Id="rId4" Type="http://schemas.openxmlformats.org/officeDocument/2006/relationships/tags" Target="../tags/tag155.xml"/><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61.xml"/><Relationship Id="rId7"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7.xml"/><Relationship Id="rId7" Type="http://schemas.openxmlformats.org/officeDocument/2006/relationships/tags" Target="../tags/tag171.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5" Type="http://schemas.openxmlformats.org/officeDocument/2006/relationships/tags" Target="../tags/tag169.xml"/><Relationship Id="rId10" Type="http://schemas.openxmlformats.org/officeDocument/2006/relationships/image" Target="../media/image33.jpeg"/><Relationship Id="rId4" Type="http://schemas.openxmlformats.org/officeDocument/2006/relationships/tags" Target="../tags/tag168.xml"/><Relationship Id="rId9"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18" Type="http://schemas.openxmlformats.org/officeDocument/2006/relationships/tags" Target="../tags/tag189.xml"/><Relationship Id="rId3" Type="http://schemas.openxmlformats.org/officeDocument/2006/relationships/tags" Target="../tags/tag174.xml"/><Relationship Id="rId21" Type="http://schemas.openxmlformats.org/officeDocument/2006/relationships/image" Target="../media/image34.png"/><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tags" Target="../tags/tag188.xml"/><Relationship Id="rId2" Type="http://schemas.openxmlformats.org/officeDocument/2006/relationships/tags" Target="../tags/tag173.xml"/><Relationship Id="rId16" Type="http://schemas.openxmlformats.org/officeDocument/2006/relationships/tags" Target="../tags/tag187.xml"/><Relationship Id="rId20" Type="http://schemas.openxmlformats.org/officeDocument/2006/relationships/image" Target="../media/image2.jpeg"/><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24" Type="http://schemas.openxmlformats.org/officeDocument/2006/relationships/image" Target="../media/image37.png"/><Relationship Id="rId5" Type="http://schemas.openxmlformats.org/officeDocument/2006/relationships/tags" Target="../tags/tag176.xml"/><Relationship Id="rId15" Type="http://schemas.openxmlformats.org/officeDocument/2006/relationships/tags" Target="../tags/tag186.xml"/><Relationship Id="rId23" Type="http://schemas.openxmlformats.org/officeDocument/2006/relationships/image" Target="../media/image36.jpeg"/><Relationship Id="rId10" Type="http://schemas.openxmlformats.org/officeDocument/2006/relationships/tags" Target="../tags/tag181.xml"/><Relationship Id="rId19" Type="http://schemas.openxmlformats.org/officeDocument/2006/relationships/slideLayout" Target="../slideLayouts/slideLayout2.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 Id="rId22" Type="http://schemas.openxmlformats.org/officeDocument/2006/relationships/image" Target="../media/image35.gif"/></Relationships>
</file>

<file path=ppt/slides/_rels/slide18.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image" Target="../media/image34.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image" Target="../media/image38.jpeg"/><Relationship Id="rId5" Type="http://schemas.openxmlformats.org/officeDocument/2006/relationships/tags" Target="../tags/tag194.xml"/><Relationship Id="rId10" Type="http://schemas.openxmlformats.org/officeDocument/2006/relationships/image" Target="../media/image2.jpeg"/><Relationship Id="rId4" Type="http://schemas.openxmlformats.org/officeDocument/2006/relationships/tags" Target="../tags/tag193.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image" Target="../media/image39.png"/><Relationship Id="rId3" Type="http://schemas.openxmlformats.org/officeDocument/2006/relationships/tags" Target="../tags/tag200.xml"/><Relationship Id="rId7" Type="http://schemas.openxmlformats.org/officeDocument/2006/relationships/tags" Target="../tags/tag204.xml"/><Relationship Id="rId12" Type="http://schemas.openxmlformats.org/officeDocument/2006/relationships/image" Target="../media/image2.jpeg"/><Relationship Id="rId2" Type="http://schemas.openxmlformats.org/officeDocument/2006/relationships/tags" Target="../tags/tag199.xml"/><Relationship Id="rId16" Type="http://schemas.openxmlformats.org/officeDocument/2006/relationships/image" Target="../media/image41.jpeg"/><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slideLayout" Target="../slideLayouts/slideLayout2.xml"/><Relationship Id="rId5" Type="http://schemas.openxmlformats.org/officeDocument/2006/relationships/tags" Target="../tags/tag202.xml"/><Relationship Id="rId15" Type="http://schemas.openxmlformats.org/officeDocument/2006/relationships/image" Target="../media/image40.jpeg"/><Relationship Id="rId10" Type="http://schemas.openxmlformats.org/officeDocument/2006/relationships/tags" Target="../tags/tag207.xml"/><Relationship Id="rId4" Type="http://schemas.openxmlformats.org/officeDocument/2006/relationships/tags" Target="../tags/tag201.xml"/><Relationship Id="rId9" Type="http://schemas.openxmlformats.org/officeDocument/2006/relationships/tags" Target="../tags/tag206.xml"/><Relationship Id="rId1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2.jpe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2.xml"/><Relationship Id="rId2" Type="http://schemas.openxmlformats.org/officeDocument/2006/relationships/tags" Target="../tags/tag40.xml"/><Relationship Id="rId16" Type="http://schemas.openxmlformats.org/officeDocument/2006/relationships/image" Target="../media/image9.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7.xml"/><Relationship Id="rId5" Type="http://schemas.openxmlformats.org/officeDocument/2006/relationships/tags" Target="../tags/tag43.xml"/><Relationship Id="rId15" Type="http://schemas.openxmlformats.org/officeDocument/2006/relationships/image" Target="../media/image8.jpeg"/><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image" Target="../media/image43.jpeg"/><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image" Target="../media/image42.jpe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image" Target="../media/image2.jpeg"/><Relationship Id="rId5" Type="http://schemas.openxmlformats.org/officeDocument/2006/relationships/tags" Target="../tags/tag212.xml"/><Relationship Id="rId10" Type="http://schemas.openxmlformats.org/officeDocument/2006/relationships/slideLayout" Target="../slideLayouts/slideLayout2.xml"/><Relationship Id="rId4" Type="http://schemas.openxmlformats.org/officeDocument/2006/relationships/tags" Target="../tags/tag211.xml"/><Relationship Id="rId9" Type="http://schemas.openxmlformats.org/officeDocument/2006/relationships/tags" Target="../tags/tag216.xml"/></Relationships>
</file>

<file path=ppt/slides/_rels/slide21.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image" Target="../media/image45.jpeg"/><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44.jpe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image" Target="../media/image2.jpeg"/><Relationship Id="rId5" Type="http://schemas.openxmlformats.org/officeDocument/2006/relationships/tags" Target="../tags/tag221.xml"/><Relationship Id="rId10" Type="http://schemas.openxmlformats.org/officeDocument/2006/relationships/slideLayout" Target="../slideLayouts/slideLayout2.xml"/><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image" Target="../media/image46.jpeg"/></Relationships>
</file>

<file path=ppt/slides/_rels/slide22.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image" Target="../media/image47.jpeg"/><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image" Target="../media/image2.jpe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slideLayout" Target="../slideLayouts/slideLayout2.xml"/><Relationship Id="rId5" Type="http://schemas.openxmlformats.org/officeDocument/2006/relationships/tags" Target="../tags/tag230.xml"/><Relationship Id="rId15" Type="http://schemas.openxmlformats.org/officeDocument/2006/relationships/image" Target="../media/image49.png"/><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9"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45.xml"/><Relationship Id="rId7" Type="http://schemas.openxmlformats.org/officeDocument/2006/relationships/tags" Target="../tags/tag249.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5" Type="http://schemas.openxmlformats.org/officeDocument/2006/relationships/tags" Target="../tags/tag247.xml"/><Relationship Id="rId10" Type="http://schemas.openxmlformats.org/officeDocument/2006/relationships/image" Target="../media/image50.jpeg"/><Relationship Id="rId4" Type="http://schemas.openxmlformats.org/officeDocument/2006/relationships/tags" Target="../tags/tag246.xml"/><Relationship Id="rId9"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tags" Target="../tags/tag257.xml"/><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image" Target="../media/image52.jpeg"/><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image" Target="../media/image51.gif"/><Relationship Id="rId5" Type="http://schemas.openxmlformats.org/officeDocument/2006/relationships/tags" Target="../tags/tag254.xml"/><Relationship Id="rId10" Type="http://schemas.openxmlformats.org/officeDocument/2006/relationships/image" Target="../media/image2.jpeg"/><Relationship Id="rId4" Type="http://schemas.openxmlformats.org/officeDocument/2006/relationships/tags" Target="../tags/tag253.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image" Target="../media/image53.jpeg"/><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image" Target="../media/image2.jpe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slideLayout" Target="../slideLayouts/slideLayout2.xml"/><Relationship Id="rId5" Type="http://schemas.openxmlformats.org/officeDocument/2006/relationships/tags" Target="../tags/tag262.xml"/><Relationship Id="rId15" Type="http://schemas.openxmlformats.org/officeDocument/2006/relationships/image" Target="../media/image55.jpeg"/><Relationship Id="rId10" Type="http://schemas.openxmlformats.org/officeDocument/2006/relationships/tags" Target="../tags/tag267.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image" Target="../media/image54.jpeg"/></Relationships>
</file>

<file path=ppt/slides/_rels/slide27.xml.rels><?xml version="1.0" encoding="UTF-8" standalone="yes"?>
<Relationships xmlns="http://schemas.openxmlformats.org/package/2006/relationships"><Relationship Id="rId8" Type="http://schemas.openxmlformats.org/officeDocument/2006/relationships/tags" Target="../tags/tag275.xml"/><Relationship Id="rId13" Type="http://schemas.openxmlformats.org/officeDocument/2006/relationships/image" Target="../media/image57.jpeg"/><Relationship Id="rId3" Type="http://schemas.openxmlformats.org/officeDocument/2006/relationships/tags" Target="../tags/tag270.xml"/><Relationship Id="rId7" Type="http://schemas.openxmlformats.org/officeDocument/2006/relationships/tags" Target="../tags/tag274.xml"/><Relationship Id="rId12" Type="http://schemas.microsoft.com/office/2007/relationships/hdphoto" Target="../media/hdphoto3.wdp"/><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11" Type="http://schemas.openxmlformats.org/officeDocument/2006/relationships/image" Target="../media/image56.png"/><Relationship Id="rId5" Type="http://schemas.openxmlformats.org/officeDocument/2006/relationships/tags" Target="../tags/tag272.xml"/><Relationship Id="rId10" Type="http://schemas.openxmlformats.org/officeDocument/2006/relationships/image" Target="../media/image2.jpeg"/><Relationship Id="rId4" Type="http://schemas.openxmlformats.org/officeDocument/2006/relationships/tags" Target="../tags/tag271.xml"/><Relationship Id="rId9"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image" Target="../media/image59.png"/><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image" Target="../media/image58.jpeg"/><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image" Target="../media/image2.jpeg"/><Relationship Id="rId5" Type="http://schemas.openxmlformats.org/officeDocument/2006/relationships/tags" Target="../tags/tag280.xml"/><Relationship Id="rId10" Type="http://schemas.openxmlformats.org/officeDocument/2006/relationships/slideLayout" Target="../slideLayouts/slideLayout2.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tags" Target="../tags/tag292.xml"/><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image" Target="../media/image62.jpeg"/><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61.jpeg"/><Relationship Id="rId5" Type="http://schemas.openxmlformats.org/officeDocument/2006/relationships/tags" Target="../tags/tag289.xml"/><Relationship Id="rId10" Type="http://schemas.openxmlformats.org/officeDocument/2006/relationships/image" Target="../media/image2.jpeg"/><Relationship Id="rId4" Type="http://schemas.openxmlformats.org/officeDocument/2006/relationships/tags" Target="../tags/tag288.xml"/><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notesSlide" Target="../notesSlides/notesSlide3.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slideLayout" Target="../slideLayouts/slideLayout7.xml"/><Relationship Id="rId2" Type="http://schemas.openxmlformats.org/officeDocument/2006/relationships/tags" Target="../tags/tag50.xml"/><Relationship Id="rId16" Type="http://schemas.openxmlformats.org/officeDocument/2006/relationships/image" Target="../media/image3.jpe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image" Target="../media/image2.jpeg"/><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image" Target="../media/image63.jpeg"/><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image" Target="../media/image2.jpeg"/><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slideLayout" Target="../slideLayouts/slideLayout2.xml"/><Relationship Id="rId5" Type="http://schemas.openxmlformats.org/officeDocument/2006/relationships/tags" Target="../tags/tag297.xml"/><Relationship Id="rId15" Type="http://schemas.openxmlformats.org/officeDocument/2006/relationships/image" Target="../media/image65.jpeg"/><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image" Target="../media/image64.jpeg"/></Relationships>
</file>

<file path=ppt/slides/_rels/slide31.xml.rels><?xml version="1.0" encoding="UTF-8" standalone="yes"?>
<Relationships xmlns="http://schemas.openxmlformats.org/package/2006/relationships"><Relationship Id="rId8" Type="http://schemas.openxmlformats.org/officeDocument/2006/relationships/tags" Target="../tags/tag310.xml"/><Relationship Id="rId13" Type="http://schemas.microsoft.com/office/2007/relationships/hdphoto" Target="../media/hdphoto4.wdp"/><Relationship Id="rId3" Type="http://schemas.openxmlformats.org/officeDocument/2006/relationships/tags" Target="../tags/tag305.xml"/><Relationship Id="rId7" Type="http://schemas.openxmlformats.org/officeDocument/2006/relationships/tags" Target="../tags/tag309.xml"/><Relationship Id="rId12" Type="http://schemas.openxmlformats.org/officeDocument/2006/relationships/image" Target="../media/image67.png"/><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image" Target="../media/image66.jpeg"/><Relationship Id="rId5" Type="http://schemas.openxmlformats.org/officeDocument/2006/relationships/tags" Target="../tags/tag307.xml"/><Relationship Id="rId10" Type="http://schemas.openxmlformats.org/officeDocument/2006/relationships/image" Target="../media/image2.jpeg"/><Relationship Id="rId4" Type="http://schemas.openxmlformats.org/officeDocument/2006/relationships/tags" Target="../tags/tag306.xml"/><Relationship Id="rId9"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318.xml"/><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image" Target="../media/image69.jpeg"/><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image" Target="../media/image68.jpeg"/><Relationship Id="rId5" Type="http://schemas.openxmlformats.org/officeDocument/2006/relationships/tags" Target="../tags/tag315.xml"/><Relationship Id="rId10" Type="http://schemas.openxmlformats.org/officeDocument/2006/relationships/image" Target="../media/image2.jpeg"/><Relationship Id="rId4" Type="http://schemas.openxmlformats.org/officeDocument/2006/relationships/tags" Target="../tags/tag314.xml"/><Relationship Id="rId9"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image" Target="../media/image70.jpeg"/><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image" Target="../media/image2.jpeg"/><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slideLayout" Target="../slideLayouts/slideLayout2.xml"/><Relationship Id="rId5" Type="http://schemas.openxmlformats.org/officeDocument/2006/relationships/tags" Target="../tags/tag323.xml"/><Relationship Id="rId15" Type="http://schemas.openxmlformats.org/officeDocument/2006/relationships/image" Target="../media/image72.jpeg"/><Relationship Id="rId10" Type="http://schemas.openxmlformats.org/officeDocument/2006/relationships/tags" Target="../tags/tag328.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image" Target="../media/image71.jpeg"/></Relationships>
</file>

<file path=ppt/slides/_rels/slide3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tags" Target="../tags/tag331.xml"/><Relationship Id="rId7" Type="http://schemas.openxmlformats.org/officeDocument/2006/relationships/slideLayout" Target="../slideLayouts/slideLayout2.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image" Target="../media/image75.jpeg"/><Relationship Id="rId5" Type="http://schemas.openxmlformats.org/officeDocument/2006/relationships/tags" Target="../tags/tag333.xml"/><Relationship Id="rId10" Type="http://schemas.openxmlformats.org/officeDocument/2006/relationships/image" Target="../media/image74.jpeg"/><Relationship Id="rId4" Type="http://schemas.openxmlformats.org/officeDocument/2006/relationships/tags" Target="../tags/tag332.xml"/><Relationship Id="rId9" Type="http://schemas.openxmlformats.org/officeDocument/2006/relationships/image" Target="../media/image42.jpeg"/></Relationships>
</file>

<file path=ppt/slides/_rels/slide35.xml.rels><?xml version="1.0" encoding="UTF-8" standalone="yes"?>
<Relationships xmlns="http://schemas.openxmlformats.org/package/2006/relationships"><Relationship Id="rId8" Type="http://schemas.openxmlformats.org/officeDocument/2006/relationships/tags" Target="../tags/tag342.xml"/><Relationship Id="rId3" Type="http://schemas.openxmlformats.org/officeDocument/2006/relationships/tags" Target="../tags/tag337.xml"/><Relationship Id="rId7" Type="http://schemas.openxmlformats.org/officeDocument/2006/relationships/tags" Target="../tags/tag341.xml"/><Relationship Id="rId12" Type="http://schemas.openxmlformats.org/officeDocument/2006/relationships/image" Target="../media/image77.jpeg"/><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image" Target="../media/image76.jpeg"/><Relationship Id="rId5" Type="http://schemas.openxmlformats.org/officeDocument/2006/relationships/tags" Target="../tags/tag339.xml"/><Relationship Id="rId10" Type="http://schemas.openxmlformats.org/officeDocument/2006/relationships/image" Target="../media/image2.jpeg"/><Relationship Id="rId4" Type="http://schemas.openxmlformats.org/officeDocument/2006/relationships/tags" Target="../tags/tag338.xml"/><Relationship Id="rId9"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45.xml"/><Relationship Id="rId7" Type="http://schemas.openxmlformats.org/officeDocument/2006/relationships/tags" Target="../tags/tag349.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tags" Target="../tags/tag348.xml"/><Relationship Id="rId5" Type="http://schemas.openxmlformats.org/officeDocument/2006/relationships/tags" Target="../tags/tag347.xml"/><Relationship Id="rId10" Type="http://schemas.openxmlformats.org/officeDocument/2006/relationships/image" Target="../media/image78.jpeg"/><Relationship Id="rId4" Type="http://schemas.openxmlformats.org/officeDocument/2006/relationships/tags" Target="../tags/tag346.xml"/><Relationship Id="rId9" Type="http://schemas.openxmlformats.org/officeDocument/2006/relationships/image" Target="../media/image2.jpeg"/></Relationships>
</file>

<file path=ppt/slides/_rels/slide37.xml.rels><?xml version="1.0" encoding="UTF-8" standalone="yes"?>
<Relationships xmlns="http://schemas.openxmlformats.org/package/2006/relationships"><Relationship Id="rId8" Type="http://schemas.openxmlformats.org/officeDocument/2006/relationships/tags" Target="../tags/tag357.xml"/><Relationship Id="rId3" Type="http://schemas.openxmlformats.org/officeDocument/2006/relationships/tags" Target="../tags/tag352.xml"/><Relationship Id="rId7" Type="http://schemas.openxmlformats.org/officeDocument/2006/relationships/tags" Target="../tags/tag356.xml"/><Relationship Id="rId12" Type="http://schemas.openxmlformats.org/officeDocument/2006/relationships/image" Target="../media/image80.jpeg"/><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image" Target="../media/image79.jpeg"/><Relationship Id="rId5" Type="http://schemas.openxmlformats.org/officeDocument/2006/relationships/tags" Target="../tags/tag354.xml"/><Relationship Id="rId10" Type="http://schemas.openxmlformats.org/officeDocument/2006/relationships/image" Target="../media/image2.jpeg"/><Relationship Id="rId4" Type="http://schemas.openxmlformats.org/officeDocument/2006/relationships/tags" Target="../tags/tag353.xml"/><Relationship Id="rId9"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tags" Target="../tags/tag365.xml"/><Relationship Id="rId13" Type="http://schemas.openxmlformats.org/officeDocument/2006/relationships/image" Target="../media/image81.jpeg"/><Relationship Id="rId3" Type="http://schemas.openxmlformats.org/officeDocument/2006/relationships/tags" Target="../tags/tag360.xml"/><Relationship Id="rId7" Type="http://schemas.openxmlformats.org/officeDocument/2006/relationships/tags" Target="../tags/tag364.xml"/><Relationship Id="rId12" Type="http://schemas.openxmlformats.org/officeDocument/2006/relationships/image" Target="../media/image2.jpeg"/><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tags" Target="../tags/tag363.xml"/><Relationship Id="rId11" Type="http://schemas.openxmlformats.org/officeDocument/2006/relationships/slideLayout" Target="../slideLayouts/slideLayout2.xml"/><Relationship Id="rId5" Type="http://schemas.openxmlformats.org/officeDocument/2006/relationships/tags" Target="../tags/tag362.xml"/><Relationship Id="rId10" Type="http://schemas.openxmlformats.org/officeDocument/2006/relationships/tags" Target="../tags/tag367.xml"/><Relationship Id="rId4" Type="http://schemas.openxmlformats.org/officeDocument/2006/relationships/tags" Target="../tags/tag361.xml"/><Relationship Id="rId9" Type="http://schemas.openxmlformats.org/officeDocument/2006/relationships/tags" Target="../tags/tag366.xml"/><Relationship Id="rId14" Type="http://schemas.openxmlformats.org/officeDocument/2006/relationships/image" Target="../media/image82.jpeg"/></Relationships>
</file>

<file path=ppt/slides/_rels/slide39.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image" Target="../media/image84.jpeg"/><Relationship Id="rId3" Type="http://schemas.openxmlformats.org/officeDocument/2006/relationships/tags" Target="../tags/tag370.xml"/><Relationship Id="rId7" Type="http://schemas.openxmlformats.org/officeDocument/2006/relationships/tags" Target="../tags/tag374.xml"/><Relationship Id="rId12" Type="http://schemas.openxmlformats.org/officeDocument/2006/relationships/image" Target="../media/image83.jpeg"/><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image" Target="../media/image2.jpeg"/><Relationship Id="rId5" Type="http://schemas.openxmlformats.org/officeDocument/2006/relationships/tags" Target="../tags/tag372.xml"/><Relationship Id="rId10" Type="http://schemas.openxmlformats.org/officeDocument/2006/relationships/slideLayout" Target="../slideLayouts/slideLayout2.xml"/><Relationship Id="rId4" Type="http://schemas.openxmlformats.org/officeDocument/2006/relationships/tags" Target="../tags/tag371.xml"/><Relationship Id="rId9" Type="http://schemas.openxmlformats.org/officeDocument/2006/relationships/tags" Target="../tags/tag376.xml"/><Relationship Id="rId14" Type="http://schemas.openxmlformats.org/officeDocument/2006/relationships/image" Target="../media/image85.jpeg"/></Relationships>
</file>

<file path=ppt/slides/_rels/slide4.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11.jpe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Layout" Target="../slideLayouts/slideLayout2.xml"/><Relationship Id="rId5" Type="http://schemas.openxmlformats.org/officeDocument/2006/relationships/tags" Target="../tags/tag64.xml"/><Relationship Id="rId15" Type="http://schemas.openxmlformats.org/officeDocument/2006/relationships/image" Target="../media/image13.jpeg"/><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12.jpeg"/></Relationships>
</file>

<file path=ppt/slides/_rels/slide40.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image" Target="../media/image86.jpeg"/><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image" Target="../media/image2.jpeg"/><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slideLayout" Target="../slideLayouts/slideLayout2.xml"/><Relationship Id="rId5" Type="http://schemas.openxmlformats.org/officeDocument/2006/relationships/tags" Target="../tags/tag381.xml"/><Relationship Id="rId15" Type="http://schemas.openxmlformats.org/officeDocument/2006/relationships/image" Target="../media/image88.jpeg"/><Relationship Id="rId10" Type="http://schemas.openxmlformats.org/officeDocument/2006/relationships/tags" Target="../tags/tag386.xml"/><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image" Target="../media/image87.png"/></Relationships>
</file>

<file path=ppt/slides/_rels/slide41.xml.rels><?xml version="1.0" encoding="UTF-8" standalone="yes"?>
<Relationships xmlns="http://schemas.openxmlformats.org/package/2006/relationships"><Relationship Id="rId8" Type="http://schemas.openxmlformats.org/officeDocument/2006/relationships/tags" Target="../tags/tag394.xml"/><Relationship Id="rId13" Type="http://schemas.openxmlformats.org/officeDocument/2006/relationships/image" Target="../media/image90.jpeg"/><Relationship Id="rId3" Type="http://schemas.openxmlformats.org/officeDocument/2006/relationships/tags" Target="../tags/tag389.xml"/><Relationship Id="rId7" Type="http://schemas.openxmlformats.org/officeDocument/2006/relationships/tags" Target="../tags/tag393.xml"/><Relationship Id="rId12" Type="http://schemas.openxmlformats.org/officeDocument/2006/relationships/image" Target="../media/image89.jpeg"/><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image" Target="../media/image2.jpeg"/><Relationship Id="rId5" Type="http://schemas.openxmlformats.org/officeDocument/2006/relationships/tags" Target="../tags/tag391.xml"/><Relationship Id="rId10" Type="http://schemas.openxmlformats.org/officeDocument/2006/relationships/slideLayout" Target="../slideLayouts/slideLayout2.xml"/><Relationship Id="rId4" Type="http://schemas.openxmlformats.org/officeDocument/2006/relationships/tags" Target="../tags/tag390.xml"/><Relationship Id="rId9" Type="http://schemas.openxmlformats.org/officeDocument/2006/relationships/tags" Target="../tags/tag395.xml"/><Relationship Id="rId14" Type="http://schemas.openxmlformats.org/officeDocument/2006/relationships/image" Target="../media/image91.jpeg"/></Relationships>
</file>

<file path=ppt/slides/_rels/slide42.xml.rels><?xml version="1.0" encoding="UTF-8" standalone="yes"?>
<Relationships xmlns="http://schemas.openxmlformats.org/package/2006/relationships"><Relationship Id="rId8" Type="http://schemas.openxmlformats.org/officeDocument/2006/relationships/tags" Target="../tags/tag403.xml"/><Relationship Id="rId13" Type="http://schemas.openxmlformats.org/officeDocument/2006/relationships/tags" Target="../tags/tag408.xml"/><Relationship Id="rId18" Type="http://schemas.openxmlformats.org/officeDocument/2006/relationships/image" Target="../media/image94.jpeg"/><Relationship Id="rId3" Type="http://schemas.openxmlformats.org/officeDocument/2006/relationships/tags" Target="../tags/tag398.xml"/><Relationship Id="rId7" Type="http://schemas.openxmlformats.org/officeDocument/2006/relationships/tags" Target="../tags/tag402.xml"/><Relationship Id="rId12" Type="http://schemas.openxmlformats.org/officeDocument/2006/relationships/tags" Target="../tags/tag407.xml"/><Relationship Id="rId17" Type="http://schemas.openxmlformats.org/officeDocument/2006/relationships/image" Target="../media/image93.jpeg"/><Relationship Id="rId2" Type="http://schemas.openxmlformats.org/officeDocument/2006/relationships/tags" Target="../tags/tag397.xml"/><Relationship Id="rId16" Type="http://schemas.openxmlformats.org/officeDocument/2006/relationships/image" Target="../media/image92.png"/><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tags" Target="../tags/tag406.xml"/><Relationship Id="rId5" Type="http://schemas.openxmlformats.org/officeDocument/2006/relationships/tags" Target="../tags/tag400.xml"/><Relationship Id="rId15" Type="http://schemas.openxmlformats.org/officeDocument/2006/relationships/image" Target="../media/image2.jpeg"/><Relationship Id="rId10" Type="http://schemas.openxmlformats.org/officeDocument/2006/relationships/tags" Target="../tags/tag405.xml"/><Relationship Id="rId4" Type="http://schemas.openxmlformats.org/officeDocument/2006/relationships/tags" Target="../tags/tag399.xml"/><Relationship Id="rId9" Type="http://schemas.openxmlformats.org/officeDocument/2006/relationships/tags" Target="../tags/tag404.xml"/><Relationship Id="rId1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tags" Target="../tags/tag416.xml"/><Relationship Id="rId3" Type="http://schemas.openxmlformats.org/officeDocument/2006/relationships/tags" Target="../tags/tag411.xml"/><Relationship Id="rId7" Type="http://schemas.openxmlformats.org/officeDocument/2006/relationships/tags" Target="../tags/tag415.xml"/><Relationship Id="rId12" Type="http://schemas.openxmlformats.org/officeDocument/2006/relationships/image" Target="../media/image97.jpeg"/><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image" Target="../media/image96.jpeg"/><Relationship Id="rId5" Type="http://schemas.openxmlformats.org/officeDocument/2006/relationships/tags" Target="../tags/tag413.xml"/><Relationship Id="rId10" Type="http://schemas.openxmlformats.org/officeDocument/2006/relationships/image" Target="../media/image95.jpeg"/><Relationship Id="rId4" Type="http://schemas.openxmlformats.org/officeDocument/2006/relationships/tags" Target="../tags/tag412.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15.jpe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14.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2.jpeg"/><Relationship Id="rId5" Type="http://schemas.openxmlformats.org/officeDocument/2006/relationships/tags" Target="../tags/tag74.xml"/><Relationship Id="rId10" Type="http://schemas.openxmlformats.org/officeDocument/2006/relationships/slideLayout" Target="../slideLayouts/slideLayout2.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image" Target="../media/image17.jpe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2.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slideLayout" Target="../slideLayouts/slideLayout2.xml"/><Relationship Id="rId5" Type="http://schemas.openxmlformats.org/officeDocument/2006/relationships/tags" Target="../tags/tag83.xml"/><Relationship Id="rId15" Type="http://schemas.openxmlformats.org/officeDocument/2006/relationships/image" Target="../media/image16.jpeg"/><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19.png"/><Relationship Id="rId5" Type="http://schemas.openxmlformats.org/officeDocument/2006/relationships/tags" Target="../tags/tag93.xml"/><Relationship Id="rId10" Type="http://schemas.openxmlformats.org/officeDocument/2006/relationships/image" Target="../media/image2.jpeg"/><Relationship Id="rId4" Type="http://schemas.openxmlformats.org/officeDocument/2006/relationships/tags" Target="../tags/tag92.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image" Target="../media/image2.jpeg"/><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slideLayout" Target="../slideLayouts/slideLayout2.xml"/><Relationship Id="rId2" Type="http://schemas.openxmlformats.org/officeDocument/2006/relationships/tags" Target="../tags/tag98.xml"/><Relationship Id="rId16" Type="http://schemas.openxmlformats.org/officeDocument/2006/relationships/image" Target="../media/image22.jpeg"/><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image" Target="../media/image21.jpeg"/><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2.jpeg"/><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image" Target="../media/image24.jpeg"/><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2" name="Rectangle 1082"/>
          <p:cNvSpPr>
            <a:spLocks noChangeArrowheads="1"/>
          </p:cNvSpPr>
          <p:nvPr>
            <p:custDataLst>
              <p:tags r:id="rId2"/>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Rectangle 1079"/>
          <p:cNvSpPr>
            <a:spLocks noChangeArrowheads="1"/>
          </p:cNvSpPr>
          <p:nvPr>
            <p:custDataLst>
              <p:tags r:id="rId3"/>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Rectangle 1065"/>
          <p:cNvSpPr>
            <a:spLocks noChangeArrowheads="1"/>
          </p:cNvSpPr>
          <p:nvPr>
            <p:custDataLst>
              <p:tags r:id="rId4"/>
            </p:custDataLst>
          </p:nvPr>
        </p:nvSpPr>
        <p:spPr bwMode="auto">
          <a:xfrm>
            <a:off x="0" y="1447800"/>
            <a:ext cx="2362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90" name="Picture 1070" descr="Interior of hot-air balloon"/>
          <p:cNvPicPr>
            <a:picLocks noChangeAspect="1" noChangeArrowheads="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2602396" y="1540565"/>
            <a:ext cx="2841010" cy="188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6324600" y="4495800"/>
            <a:ext cx="2628226" cy="1971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custDataLst>
              <p:tags r:id="rId8"/>
            </p:custDataLst>
          </p:nvPr>
        </p:nvSpPr>
        <p:spPr>
          <a:xfrm>
            <a:off x="5581313" y="1515286"/>
            <a:ext cx="3371513" cy="1938992"/>
          </a:xfrm>
          <a:prstGeom prst="rect">
            <a:avLst/>
          </a:prstGeom>
          <a:noFill/>
        </p:spPr>
        <p:txBody>
          <a:bodyPr wrap="square" rtlCol="0">
            <a:spAutoFit/>
          </a:bodyPr>
          <a:lstStyle/>
          <a:p>
            <a:r>
              <a:rPr lang="en-US" sz="4000" b="1" dirty="0" smtClean="0">
                <a:latin typeface="Eras Medium ITC" pitchFamily="34" charset="0"/>
              </a:rPr>
              <a:t>Public Speaking</a:t>
            </a:r>
          </a:p>
          <a:p>
            <a:r>
              <a:rPr lang="en-US" sz="4000" b="1" dirty="0" smtClean="0">
                <a:latin typeface="Eras Medium ITC" pitchFamily="34" charset="0"/>
              </a:rPr>
              <a:t>Skills</a:t>
            </a:r>
            <a:endParaRPr lang="en-US" sz="4000" b="1" dirty="0">
              <a:latin typeface="Eras Medium ITC" pitchFamily="34" charset="0"/>
            </a:endParaRPr>
          </a:p>
        </p:txBody>
      </p:sp>
      <p:sp>
        <p:nvSpPr>
          <p:cNvPr id="14" name="TextBox 13"/>
          <p:cNvSpPr txBox="1"/>
          <p:nvPr>
            <p:custDataLst>
              <p:tags r:id="rId9"/>
            </p:custDataLst>
          </p:nvPr>
        </p:nvSpPr>
        <p:spPr>
          <a:xfrm>
            <a:off x="2640496" y="4512760"/>
            <a:ext cx="3372678" cy="1938992"/>
          </a:xfrm>
          <a:prstGeom prst="rect">
            <a:avLst/>
          </a:prstGeom>
          <a:noFill/>
        </p:spPr>
        <p:txBody>
          <a:bodyPr wrap="square" rtlCol="0">
            <a:spAutoFit/>
          </a:bodyPr>
          <a:lstStyle/>
          <a:p>
            <a:r>
              <a:rPr lang="en-US" sz="4000" b="1" dirty="0" smtClean="0">
                <a:latin typeface="Eras Medium ITC" pitchFamily="34" charset="0"/>
              </a:rPr>
              <a:t>Necessary</a:t>
            </a:r>
          </a:p>
          <a:p>
            <a:r>
              <a:rPr lang="en-US" sz="4000" b="1" dirty="0" smtClean="0">
                <a:latin typeface="Eras Medium ITC" pitchFamily="34" charset="0"/>
              </a:rPr>
              <a:t>for The Lector Ministry</a:t>
            </a:r>
          </a:p>
        </p:txBody>
      </p:sp>
      <p:pic>
        <p:nvPicPr>
          <p:cNvPr id="15" name="Picture 14"/>
          <p:cNvPicPr>
            <a:picLocks noChangeAspect="1"/>
          </p:cNvPicPr>
          <p:nvPr>
            <p:custDataLst>
              <p:tags r:id="rId10"/>
            </p:custDataLst>
          </p:nvPr>
        </p:nvPicPr>
        <p:blipFill>
          <a:blip r:embed="rId17" cstate="print">
            <a:extLst>
              <a:ext uri="{28A0092B-C50C-407E-A947-70E740481C1C}">
                <a14:useLocalDpi xmlns:a14="http://schemas.microsoft.com/office/drawing/2010/main" val="0"/>
              </a:ext>
            </a:extLst>
          </a:blip>
          <a:stretch>
            <a:fillRect/>
          </a:stretch>
        </p:blipFill>
        <p:spPr>
          <a:xfrm>
            <a:off x="0" y="5207218"/>
            <a:ext cx="2341908" cy="1443269"/>
          </a:xfrm>
          <a:prstGeom prst="rect">
            <a:avLst/>
          </a:prstGeom>
          <a:ln>
            <a:noFill/>
          </a:ln>
          <a:effectLst>
            <a:softEdge rad="112500"/>
          </a:effectLst>
        </p:spPr>
      </p:pic>
      <p:pic>
        <p:nvPicPr>
          <p:cNvPr id="16" name="Picture 15"/>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232153" y="47138"/>
            <a:ext cx="1877601" cy="1248052"/>
          </a:xfrm>
          <a:prstGeom prst="rect">
            <a:avLst/>
          </a:prstGeom>
          <a:ln>
            <a:noFill/>
          </a:ln>
          <a:effectLst>
            <a:softEdge rad="112500"/>
          </a:effectLst>
        </p:spPr>
      </p:pic>
    </p:spTree>
    <p:custDataLst>
      <p:tags r:id="rId1"/>
    </p:custDataLst>
  </p:cSld>
  <p:clrMapOvr>
    <a:masterClrMapping/>
  </p:clrMapOvr>
  <p:transition spd="slow">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Monotone &amp; Vocal Variety</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514600" y="1524000"/>
            <a:ext cx="6477000" cy="3581400"/>
          </a:xfrm>
        </p:spPr>
        <p:txBody>
          <a:bodyPr/>
          <a:lstStyle/>
          <a:p>
            <a:pPr algn="l">
              <a:buFont typeface="Arial" pitchFamily="34" charset="0"/>
              <a:buChar char="•"/>
            </a:pPr>
            <a:r>
              <a:rPr lang="en-US" sz="2000" dirty="0" smtClean="0">
                <a:latin typeface="Eras Light ITC" pitchFamily="34" charset="0"/>
                <a:cs typeface="Times New Roman" pitchFamily="18" charset="0"/>
              </a:rPr>
              <a:t>Monotony is caused by speaking in a monotone.</a:t>
            </a:r>
          </a:p>
          <a:p>
            <a:pPr marL="171450" indent="-171450" algn="l">
              <a:buFont typeface="Arial" pitchFamily="34" charset="0"/>
              <a:buChar char="•"/>
            </a:pPr>
            <a:endParaRPr lang="en-US" sz="1000" dirty="0" smtClean="0">
              <a:latin typeface="Eras Light ITC" pitchFamily="34" charset="0"/>
              <a:cs typeface="Times New Roman" pitchFamily="18" charset="0"/>
            </a:endParaRPr>
          </a:p>
          <a:p>
            <a:pPr algn="l">
              <a:buFont typeface="Arial" pitchFamily="34" charset="0"/>
              <a:buChar char="•"/>
            </a:pPr>
            <a:r>
              <a:rPr lang="en-US" sz="2000" dirty="0" smtClean="0">
                <a:latin typeface="Eras Light ITC" pitchFamily="34" charset="0"/>
                <a:cs typeface="Times New Roman" pitchFamily="18" charset="0"/>
              </a:rPr>
              <a:t>Staying </a:t>
            </a:r>
            <a:r>
              <a:rPr lang="en-US" sz="2000" dirty="0">
                <a:latin typeface="Eras Light ITC" pitchFamily="34" charset="0"/>
                <a:cs typeface="Times New Roman" pitchFamily="18" charset="0"/>
              </a:rPr>
              <a:t>on one note during most of the reading </a:t>
            </a:r>
            <a:r>
              <a:rPr lang="en-US" sz="2000" dirty="0" smtClean="0">
                <a:latin typeface="Eras Light ITC" pitchFamily="34" charset="0"/>
                <a:cs typeface="Times New Roman" pitchFamily="18" charset="0"/>
              </a:rPr>
              <a:t>and modulating your </a:t>
            </a:r>
            <a:r>
              <a:rPr lang="en-US" sz="2000" dirty="0">
                <a:latin typeface="Eras Light ITC" pitchFamily="34" charset="0"/>
                <a:cs typeface="Times New Roman" pitchFamily="18" charset="0"/>
              </a:rPr>
              <a:t>voice only at the end of a sentence or phrase</a:t>
            </a:r>
            <a:r>
              <a:rPr lang="en-US" sz="2000" dirty="0" smtClean="0">
                <a:latin typeface="Eras Light ITC" pitchFamily="34" charset="0"/>
                <a:cs typeface="Times New Roman" pitchFamily="18" charset="0"/>
              </a:rPr>
              <a:t>.</a:t>
            </a:r>
          </a:p>
          <a:p>
            <a:pPr algn="l">
              <a:buFont typeface="Arial" pitchFamily="34" charset="0"/>
              <a:buChar char="•"/>
            </a:pPr>
            <a:endParaRPr lang="en-US" sz="1000" dirty="0" smtClean="0">
              <a:latin typeface="Eras Light ITC" pitchFamily="34" charset="0"/>
              <a:cs typeface="Times New Roman" pitchFamily="18" charset="0"/>
            </a:endParaRPr>
          </a:p>
          <a:p>
            <a:pPr algn="l">
              <a:buFont typeface="Arial" pitchFamily="34" charset="0"/>
              <a:buChar char="•"/>
            </a:pPr>
            <a:r>
              <a:rPr lang="en-US" sz="2000" dirty="0">
                <a:latin typeface="Eras Light ITC" pitchFamily="34" charset="0"/>
                <a:cs typeface="Times New Roman" pitchFamily="18" charset="0"/>
              </a:rPr>
              <a:t>The hypnotic, repetitious evenness of the voice is what puts us to sleep</a:t>
            </a:r>
            <a:r>
              <a:rPr lang="en-US" sz="2000" dirty="0" smtClean="0">
                <a:latin typeface="Eras Light ITC" pitchFamily="34" charset="0"/>
                <a:cs typeface="Times New Roman" pitchFamily="18" charset="0"/>
              </a:rPr>
              <a:t>.</a:t>
            </a:r>
          </a:p>
          <a:p>
            <a:pPr algn="l">
              <a:buFont typeface="Arial" pitchFamily="34" charset="0"/>
              <a:buChar char="•"/>
            </a:pPr>
            <a:endParaRPr lang="en-US" sz="1000" dirty="0" smtClean="0">
              <a:latin typeface="Eras Light ITC" pitchFamily="34" charset="0"/>
              <a:cs typeface="Times New Roman" pitchFamily="18" charset="0"/>
            </a:endParaRPr>
          </a:p>
          <a:p>
            <a:pPr algn="l">
              <a:buFont typeface="Arial" pitchFamily="34" charset="0"/>
              <a:buChar char="•"/>
            </a:pPr>
            <a:r>
              <a:rPr lang="en-US" sz="2000" dirty="0">
                <a:latin typeface="Eras Light ITC" pitchFamily="34" charset="0"/>
                <a:cs typeface="Times New Roman" pitchFamily="18" charset="0"/>
              </a:rPr>
              <a:t>The sameness of the sound makes it bland and unemotional</a:t>
            </a:r>
            <a:r>
              <a:rPr lang="en-US" sz="2000" dirty="0" smtClean="0">
                <a:latin typeface="Eras Light ITC" pitchFamily="34" charset="0"/>
                <a:cs typeface="Times New Roman" pitchFamily="18" charset="0"/>
              </a:rPr>
              <a:t>.</a:t>
            </a:r>
            <a:endParaRPr lang="en-US" dirty="0" smtClean="0">
              <a:latin typeface="Eras Light ITC" pitchFamily="34" charset="0"/>
            </a:endParaRPr>
          </a:p>
        </p:txBody>
      </p:sp>
      <p:sp>
        <p:nvSpPr>
          <p:cNvPr id="4"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4591050" y="5188743"/>
            <a:ext cx="2324100" cy="1307306"/>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2400" dirty="0" smtClean="0">
                <a:solidFill>
                  <a:schemeClr val="tx1"/>
                </a:solidFill>
                <a:latin typeface="Eras Medium ITC" pitchFamily="34" charset="0"/>
                <a:cs typeface="Times New Roman" pitchFamily="18" charset="0"/>
              </a:rPr>
              <a:t>Using Vocal Variety</a:t>
            </a:r>
            <a:endParaRPr lang="en-US" sz="24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359025" y="1905000"/>
            <a:ext cx="6784975" cy="1066800"/>
          </a:xfrm>
        </p:spPr>
        <p:txBody>
          <a:bodyPr/>
          <a:lstStyle/>
          <a:p>
            <a:pPr marL="0" indent="0"/>
            <a:r>
              <a:rPr lang="en-US" sz="2800" dirty="0" smtClean="0">
                <a:latin typeface="Eras Light ITC" pitchFamily="34" charset="0"/>
                <a:cs typeface="Times New Roman" pitchFamily="18" charset="0"/>
              </a:rPr>
              <a:t>Combine differences in your pitch, rate, and volume.</a:t>
            </a:r>
          </a:p>
        </p:txBody>
      </p:sp>
      <p:sp>
        <p:nvSpPr>
          <p:cNvPr id="4"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3926190" y="3581400"/>
            <a:ext cx="3653820" cy="22398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Vocal Variety</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590800" y="1524000"/>
            <a:ext cx="6248400" cy="1905000"/>
          </a:xfrm>
        </p:spPr>
        <p:txBody>
          <a:bodyPr/>
          <a:lstStyle/>
          <a:p>
            <a:pPr algn="l">
              <a:buFont typeface="Wingdings" pitchFamily="2" charset="2"/>
              <a:buChar char="§"/>
            </a:pPr>
            <a:r>
              <a:rPr lang="en-US" sz="2000" dirty="0">
                <a:latin typeface="Eras Light ITC" pitchFamily="34" charset="0"/>
                <a:cs typeface="Times New Roman" pitchFamily="18" charset="0"/>
              </a:rPr>
              <a:t>The single most important quality demanded by an audience is vocal variety</a:t>
            </a:r>
            <a:r>
              <a:rPr lang="en-US" sz="2000" dirty="0" smtClean="0">
                <a:latin typeface="Eras Light ITC" pitchFamily="34" charset="0"/>
                <a:cs typeface="Times New Roman" pitchFamily="18" charset="0"/>
              </a:rPr>
              <a:t>.</a:t>
            </a:r>
          </a:p>
          <a:p>
            <a:pPr algn="l">
              <a:buFont typeface="Wingdings" pitchFamily="2" charset="2"/>
              <a:buChar char="§"/>
            </a:pPr>
            <a:endParaRPr lang="en-US" sz="800" dirty="0" smtClean="0">
              <a:latin typeface="Eras Light ITC" pitchFamily="34" charset="0"/>
              <a:cs typeface="Times New Roman" pitchFamily="18" charset="0"/>
            </a:endParaRPr>
          </a:p>
          <a:p>
            <a:pPr algn="l">
              <a:buFont typeface="Wingdings" pitchFamily="2" charset="2"/>
              <a:buChar char="§"/>
            </a:pPr>
            <a:r>
              <a:rPr lang="en-US" sz="2000" dirty="0">
                <a:latin typeface="Eras Light ITC" pitchFamily="34" charset="0"/>
                <a:cs typeface="Times New Roman" pitchFamily="18" charset="0"/>
              </a:rPr>
              <a:t>What audiences find most difficult to listen to is a monotone voice that lacks color, variations in pitch, animation or warmth</a:t>
            </a:r>
            <a:r>
              <a:rPr lang="en-US" sz="2000" dirty="0" smtClean="0">
                <a:latin typeface="Eras Light ITC" pitchFamily="34" charset="0"/>
                <a:cs typeface="Times New Roman" pitchFamily="18" charset="0"/>
              </a:rPr>
              <a:t>.</a:t>
            </a:r>
          </a:p>
        </p:txBody>
      </p:sp>
      <p:sp>
        <p:nvSpPr>
          <p:cNvPr id="4"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1070" descr="Interior of hot-air balloon"/>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4629150" y="5164667"/>
            <a:ext cx="2247900" cy="1500473"/>
          </a:xfrm>
          <a:prstGeom prst="rect">
            <a:avLst/>
          </a:prstGeom>
          <a:ln>
            <a:noFill/>
          </a:ln>
          <a:effectLst>
            <a:softEdge rad="112500"/>
          </a:effectLst>
        </p:spPr>
      </p:pic>
      <p:pic>
        <p:nvPicPr>
          <p:cNvPr id="9" name="Picture 8"/>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328612" y="5029200"/>
            <a:ext cx="1701800" cy="170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a:off x="7516091" y="3200400"/>
            <a:ext cx="1519238" cy="1964267"/>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Content Placeholder 2"/>
          <p:cNvSpPr txBox="1">
            <a:spLocks/>
          </p:cNvSpPr>
          <p:nvPr>
            <p:custDataLst>
              <p:tags r:id="rId10"/>
            </p:custDataLst>
          </p:nvPr>
        </p:nvSpPr>
        <p:spPr bwMode="auto">
          <a:xfrm>
            <a:off x="2590800" y="3442855"/>
            <a:ext cx="4800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
            </a:pPr>
            <a:r>
              <a:rPr lang="en-US" sz="2000" dirty="0" smtClean="0">
                <a:latin typeface="Eras Light ITC" pitchFamily="34" charset="0"/>
                <a:cs typeface="Times New Roman" pitchFamily="18" charset="0"/>
              </a:rPr>
              <a:t>The Scriptures are alive and we ought to read them accordingly!</a:t>
            </a:r>
          </a:p>
          <a:p>
            <a:pPr algn="l">
              <a:buFont typeface="Wingdings" pitchFamily="2" charset="2"/>
              <a:buChar char="§"/>
            </a:pPr>
            <a:endParaRPr lang="en-US" sz="800" dirty="0" smtClean="0">
              <a:latin typeface="Eras Light ITC" pitchFamily="34" charset="0"/>
              <a:cs typeface="Times New Roman" pitchFamily="18" charset="0"/>
            </a:endParaRPr>
          </a:p>
          <a:p>
            <a:pPr algn="l">
              <a:buFont typeface="Wingdings" pitchFamily="2" charset="2"/>
              <a:buChar char="§"/>
            </a:pPr>
            <a:r>
              <a:rPr lang="en-US" sz="2000" dirty="0" smtClean="0">
                <a:latin typeface="Eras Light ITC" pitchFamily="34" charset="0"/>
                <a:cs typeface="Times New Roman" pitchFamily="18" charset="0"/>
              </a:rPr>
              <a:t>We ought to read them with expression and avoid reading in a boring monotone.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Vocal Variety</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590800" y="1524000"/>
            <a:ext cx="4495800" cy="1447800"/>
          </a:xfrm>
        </p:spPr>
        <p:txBody>
          <a:bodyPr/>
          <a:lstStyle/>
          <a:p>
            <a:pPr algn="l">
              <a:buFont typeface="Wingdings" pitchFamily="2" charset="2"/>
              <a:buChar char="§"/>
            </a:pPr>
            <a:r>
              <a:rPr lang="en-US" sz="2000" dirty="0">
                <a:latin typeface="Eras Light ITC" pitchFamily="34" charset="0"/>
                <a:cs typeface="Times New Roman" pitchFamily="18" charset="0"/>
              </a:rPr>
              <a:t>Let the literary style of the reading have an impact on how you read it</a:t>
            </a:r>
            <a:r>
              <a:rPr lang="en-US" sz="2000" dirty="0" smtClean="0">
                <a:latin typeface="Eras Light ITC" pitchFamily="34" charset="0"/>
                <a:cs typeface="Times New Roman" pitchFamily="18" charset="0"/>
              </a:rPr>
              <a:t>.</a:t>
            </a:r>
          </a:p>
          <a:p>
            <a:pPr algn="l">
              <a:buFont typeface="Wingdings" pitchFamily="2" charset="2"/>
              <a:buChar char="§"/>
            </a:pPr>
            <a:endParaRPr lang="en-US" sz="800" dirty="0" smtClean="0">
              <a:latin typeface="Eras Light ITC" pitchFamily="34" charset="0"/>
              <a:cs typeface="Times New Roman" pitchFamily="18" charset="0"/>
            </a:endParaRPr>
          </a:p>
          <a:p>
            <a:pPr algn="l">
              <a:buFont typeface="Wingdings" pitchFamily="2" charset="2"/>
              <a:buChar char="§"/>
            </a:pPr>
            <a:r>
              <a:rPr lang="en-US" sz="2000" dirty="0">
                <a:latin typeface="Eras Light ITC" pitchFamily="34" charset="0"/>
                <a:cs typeface="Times New Roman" pitchFamily="18" charset="0"/>
              </a:rPr>
              <a:t>Let your voice reflect your understanding of what you read</a:t>
            </a:r>
            <a:r>
              <a:rPr lang="en-US" sz="2000" dirty="0" smtClean="0">
                <a:latin typeface="Eras Light ITC" pitchFamily="34" charset="0"/>
                <a:cs typeface="Times New Roman" pitchFamily="18" charset="0"/>
              </a:rPr>
              <a:t>.</a:t>
            </a:r>
          </a:p>
        </p:txBody>
      </p:sp>
      <p:sp>
        <p:nvSpPr>
          <p:cNvPr id="4"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1070" descr="Interior of hot-air balloon"/>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custDataLst>
              <p:tags r:id="rId7"/>
            </p:custDataLst>
          </p:nvPr>
        </p:nvSpPr>
        <p:spPr bwMode="auto">
          <a:xfrm>
            <a:off x="2595418" y="3124201"/>
            <a:ext cx="624378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
            </a:pPr>
            <a:r>
              <a:rPr lang="en-US" sz="2000" dirty="0">
                <a:latin typeface="Eras Light ITC" pitchFamily="34" charset="0"/>
                <a:cs typeface="Times New Roman" pitchFamily="18" charset="0"/>
              </a:rPr>
              <a:t>Read as if what you are reading has meaning for you personally</a:t>
            </a:r>
            <a:r>
              <a:rPr lang="en-US" sz="2000" dirty="0" smtClean="0">
                <a:latin typeface="Eras Light ITC" pitchFamily="34" charset="0"/>
                <a:cs typeface="Times New Roman" pitchFamily="18" charset="0"/>
              </a:rPr>
              <a:t>.</a:t>
            </a:r>
          </a:p>
          <a:p>
            <a:pPr algn="l">
              <a:buFont typeface="Wingdings" pitchFamily="2" charset="2"/>
              <a:buChar char="§"/>
            </a:pPr>
            <a:endParaRPr lang="en-US" sz="800" dirty="0" smtClean="0">
              <a:latin typeface="Eras Light ITC" pitchFamily="34" charset="0"/>
              <a:cs typeface="Times New Roman" pitchFamily="18" charset="0"/>
            </a:endParaRPr>
          </a:p>
          <a:p>
            <a:pPr algn="l">
              <a:buFont typeface="Wingdings" pitchFamily="2" charset="2"/>
              <a:buChar char="§"/>
            </a:pPr>
            <a:r>
              <a:rPr lang="en-US" sz="2000" dirty="0">
                <a:latin typeface="Eras Light ITC" pitchFamily="34" charset="0"/>
                <a:cs typeface="Times New Roman" pitchFamily="18" charset="0"/>
              </a:rPr>
              <a:t>Whatever you do, avoid reading with a dull monotone voice</a:t>
            </a:r>
            <a:r>
              <a:rPr lang="en-US" sz="2000" dirty="0" smtClean="0">
                <a:latin typeface="Eras Light ITC" pitchFamily="34" charset="0"/>
                <a:cs typeface="Times New Roman" pitchFamily="18" charset="0"/>
              </a:rPr>
              <a:t>.</a:t>
            </a:r>
          </a:p>
        </p:txBody>
      </p:sp>
      <p:pic>
        <p:nvPicPr>
          <p:cNvPr id="11" name="Picture 10"/>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6941992" y="1524000"/>
            <a:ext cx="2057400" cy="1396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custDataLst>
              <p:tags r:id="rId9"/>
            </p:custDataLst>
          </p:nvPr>
        </p:nvPicPr>
        <p:blipFill>
          <a:blip r:embed="rId13" cstate="print">
            <a:extLst>
              <a:ext uri="{28A0092B-C50C-407E-A947-70E740481C1C}">
                <a14:useLocalDpi xmlns:a14="http://schemas.microsoft.com/office/drawing/2010/main" val="0"/>
              </a:ext>
            </a:extLst>
          </a:blip>
          <a:stretch>
            <a:fillRect/>
          </a:stretch>
        </p:blipFill>
        <p:spPr>
          <a:xfrm>
            <a:off x="4591194" y="4643583"/>
            <a:ext cx="2323811" cy="185904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544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Exercises for Vocal Variety</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362200" y="1752600"/>
            <a:ext cx="6781800" cy="1600200"/>
          </a:xfrm>
        </p:spPr>
        <p:txBody>
          <a:bodyPr/>
          <a:lstStyle/>
          <a:p>
            <a:r>
              <a:rPr lang="en-US" sz="2800" dirty="0" smtClean="0">
                <a:latin typeface="Eras Light ITC" pitchFamily="34" charset="0"/>
              </a:rPr>
              <a:t>Use vocal modulation to communicate the various levels of syntax or the appropriate range of feelings.</a:t>
            </a:r>
            <a:endParaRPr lang="en-US" sz="2800" dirty="0">
              <a:latin typeface="Eras Light ITC" pitchFamily="34" charset="0"/>
            </a:endParaRP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4838700" y="4114800"/>
            <a:ext cx="1828800" cy="1993392"/>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1 John 5:5-6</a:t>
            </a:r>
            <a:endParaRPr lang="en-US" sz="3200" dirty="0">
              <a:solidFill>
                <a:schemeClr val="tx1"/>
              </a:solidFill>
              <a:latin typeface="Eras Medium ITC" pitchFamily="34" charset="0"/>
              <a:cs typeface="Times New Roman" pitchFamily="18" charset="0"/>
            </a:endParaRPr>
          </a:p>
        </p:txBody>
      </p:sp>
      <p:sp>
        <p:nvSpPr>
          <p:cNvPr id="5" name="Rectangle 1082"/>
          <p:cNvSpPr>
            <a:spLocks noChangeArrowheads="1"/>
          </p:cNvSpPr>
          <p:nvPr>
            <p:custDataLst>
              <p:tags r:id="rId4"/>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custDataLst>
              <p:tags r:id="rId6"/>
            </p:custDataLst>
          </p:nvPr>
        </p:nvSpPr>
        <p:spPr>
          <a:xfrm>
            <a:off x="2630415" y="1846927"/>
            <a:ext cx="6245370" cy="2554545"/>
          </a:xfrm>
          <a:prstGeom prst="rect">
            <a:avLst/>
          </a:prstGeom>
          <a:noFill/>
        </p:spPr>
        <p:txBody>
          <a:bodyPr wrap="square" rtlCol="0">
            <a:spAutoFit/>
          </a:bodyPr>
          <a:lstStyle/>
          <a:p>
            <a:pPr algn="l"/>
            <a:r>
              <a:rPr lang="en-US" sz="2000" b="1" i="1" dirty="0"/>
              <a:t>1 John 5:5-6</a:t>
            </a:r>
          </a:p>
          <a:p>
            <a:pPr algn="l"/>
            <a:endParaRPr lang="en-US" sz="2000" dirty="0"/>
          </a:p>
          <a:p>
            <a:pPr algn="l"/>
            <a:r>
              <a:rPr lang="en-US" sz="2000" dirty="0"/>
              <a:t>Who is it that conquers the world</a:t>
            </a:r>
          </a:p>
          <a:p>
            <a:pPr marL="274320" algn="l"/>
            <a:r>
              <a:rPr lang="en-US" sz="2000" dirty="0"/>
              <a:t>but the one who believes that Jesus is the Son of God?</a:t>
            </a:r>
          </a:p>
          <a:p>
            <a:pPr algn="l"/>
            <a:r>
              <a:rPr lang="en-US" sz="2000" dirty="0"/>
              <a:t>This is the one who came by water and blood, Jesus Christ,</a:t>
            </a:r>
          </a:p>
          <a:p>
            <a:pPr marL="274320" algn="l"/>
            <a:r>
              <a:rPr lang="en-US" sz="2000" dirty="0"/>
              <a:t>not with the water only but with the water and the blood.</a:t>
            </a:r>
          </a:p>
          <a:p>
            <a:pPr algn="l"/>
            <a:r>
              <a:rPr lang="en-US" sz="2000" dirty="0"/>
              <a:t>And the Spirit is the one that testifies,</a:t>
            </a:r>
          </a:p>
          <a:p>
            <a:pPr marL="274320" algn="l"/>
            <a:r>
              <a:rPr lang="en-US" sz="2000" dirty="0"/>
              <a:t>for the Spirit is the truth.</a:t>
            </a:r>
            <a:endParaRPr lang="es-US" sz="2000" dirty="0"/>
          </a:p>
        </p:txBody>
      </p:sp>
    </p:spTree>
    <p:custDataLst>
      <p:tags r:id="rId1"/>
    </p:custDataLst>
    <p:extLst>
      <p:ext uri="{BB962C8B-B14F-4D97-AF65-F5344CB8AC3E}">
        <p14:creationId xmlns:p14="http://schemas.microsoft.com/office/powerpoint/2010/main" val="1372180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Emphasis and Stress of</a:t>
            </a:r>
            <a:br>
              <a:rPr lang="en-US" sz="3200" dirty="0" smtClean="0">
                <a:solidFill>
                  <a:schemeClr val="tx1"/>
                </a:solidFill>
                <a:latin typeface="Eras Medium ITC" pitchFamily="34" charset="0"/>
                <a:cs typeface="Times New Roman" pitchFamily="18" charset="0"/>
              </a:rPr>
            </a:br>
            <a:r>
              <a:rPr lang="en-US" sz="3200" dirty="0" smtClean="0">
                <a:solidFill>
                  <a:schemeClr val="tx1"/>
                </a:solidFill>
                <a:latin typeface="Eras Medium ITC" pitchFamily="34" charset="0"/>
                <a:cs typeface="Times New Roman" pitchFamily="18" charset="0"/>
              </a:rPr>
              <a:t>Words &amp; Phrases</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743200" y="1828800"/>
            <a:ext cx="6400800" cy="1600200"/>
          </a:xfrm>
        </p:spPr>
        <p:txBody>
          <a:bodyPr/>
          <a:lstStyle/>
          <a:p>
            <a:pPr algn="l">
              <a:buFont typeface="Wingdings" pitchFamily="2" charset="2"/>
              <a:buChar char="v"/>
            </a:pPr>
            <a:r>
              <a:rPr lang="en-US" sz="2000" dirty="0" smtClean="0">
                <a:latin typeface="Eras Light ITC" pitchFamily="34" charset="0"/>
                <a:cs typeface="Times New Roman" pitchFamily="18" charset="0"/>
              </a:rPr>
              <a:t>"It's not what you say, but </a:t>
            </a:r>
            <a:r>
              <a:rPr lang="en-US" sz="2000" b="1" dirty="0" smtClean="0">
                <a:latin typeface="Eras Light ITC" pitchFamily="34" charset="0"/>
                <a:cs typeface="Times New Roman" pitchFamily="18" charset="0"/>
              </a:rPr>
              <a:t>how you say it</a:t>
            </a:r>
            <a:r>
              <a:rPr lang="en-US" sz="2000" dirty="0" smtClean="0">
                <a:latin typeface="Eras Light ITC" pitchFamily="34" charset="0"/>
                <a:cs typeface="Times New Roman" pitchFamily="18" charset="0"/>
              </a:rPr>
              <a:t>?" </a:t>
            </a:r>
          </a:p>
          <a:p>
            <a:pPr algn="l">
              <a:buFont typeface="Wingdings" pitchFamily="2" charset="2"/>
              <a:buChar char="v"/>
            </a:pPr>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The emphasis we place on the words we read also influences the meaning of what is said.</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3200400" y="4343400"/>
            <a:ext cx="2133600" cy="170688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rPr>
              <a:t>Simple Exercise to Illustrate</a:t>
            </a:r>
            <a:endParaRPr lang="en-US" sz="3200" dirty="0">
              <a:solidFill>
                <a:schemeClr val="tx1"/>
              </a:solidFill>
              <a:latin typeface="Eras Medium ITC" pitchFamily="34" charset="0"/>
            </a:endParaRPr>
          </a:p>
        </p:txBody>
      </p:sp>
      <p:sp>
        <p:nvSpPr>
          <p:cNvPr id="5" name="Rectangle 1082"/>
          <p:cNvSpPr>
            <a:spLocks noChangeArrowheads="1"/>
          </p:cNvSpPr>
          <p:nvPr>
            <p:custDataLst>
              <p:tags r:id="rId4"/>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6" name="Picture 1070" descr="Interior of hot-air balloon"/>
          <p:cNvPicPr>
            <a:picLocks noChangeAspect="1" noChangeArrowheads="1"/>
          </p:cNvPicPr>
          <p:nvPr>
            <p:custDataLst>
              <p:tags r:id="rId5"/>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custDataLst>
              <p:tags r:id="rId6"/>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200818" y="5334000"/>
            <a:ext cx="1957387" cy="11763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custDataLst>
              <p:tags r:id="rId7"/>
            </p:custDataLst>
          </p:nvPr>
        </p:nvSpPr>
        <p:spPr>
          <a:xfrm>
            <a:off x="2359025" y="1436255"/>
            <a:ext cx="6784975" cy="492443"/>
          </a:xfrm>
          <a:prstGeom prst="rect">
            <a:avLst/>
          </a:prstGeom>
          <a:noFill/>
        </p:spPr>
        <p:txBody>
          <a:bodyPr wrap="square" rtlCol="0">
            <a:spAutoFit/>
          </a:bodyPr>
          <a:lstStyle/>
          <a:p>
            <a:r>
              <a:rPr lang="en-US" sz="2600" dirty="0"/>
              <a:t>I don’t think he should get that job.</a:t>
            </a:r>
            <a:endParaRPr lang="es-US" sz="2600" dirty="0"/>
          </a:p>
        </p:txBody>
      </p:sp>
      <p:sp>
        <p:nvSpPr>
          <p:cNvPr id="11" name="TextBox 10"/>
          <p:cNvSpPr txBox="1"/>
          <p:nvPr>
            <p:custDataLst>
              <p:tags r:id="rId8"/>
            </p:custDataLst>
          </p:nvPr>
        </p:nvSpPr>
        <p:spPr>
          <a:xfrm>
            <a:off x="2362200" y="2581869"/>
            <a:ext cx="4516814" cy="461665"/>
          </a:xfrm>
          <a:prstGeom prst="rect">
            <a:avLst/>
          </a:prstGeom>
          <a:noFill/>
        </p:spPr>
        <p:txBody>
          <a:bodyPr wrap="none" rtlCol="0">
            <a:spAutoFit/>
          </a:bodyPr>
          <a:lstStyle/>
          <a:p>
            <a:r>
              <a:rPr lang="en-US" b="1" dirty="0"/>
              <a:t>I</a:t>
            </a:r>
            <a:r>
              <a:rPr lang="en-US" dirty="0"/>
              <a:t> don’t think he should get that job.</a:t>
            </a:r>
            <a:endParaRPr lang="es-US" dirty="0"/>
          </a:p>
        </p:txBody>
      </p:sp>
      <p:sp>
        <p:nvSpPr>
          <p:cNvPr id="12" name="TextBox 11"/>
          <p:cNvSpPr txBox="1"/>
          <p:nvPr>
            <p:custDataLst>
              <p:tags r:id="rId9"/>
            </p:custDataLst>
          </p:nvPr>
        </p:nvSpPr>
        <p:spPr>
          <a:xfrm>
            <a:off x="2667000" y="2962869"/>
            <a:ext cx="4575291" cy="461665"/>
          </a:xfrm>
          <a:prstGeom prst="rect">
            <a:avLst/>
          </a:prstGeom>
          <a:noFill/>
        </p:spPr>
        <p:txBody>
          <a:bodyPr wrap="none" rtlCol="0">
            <a:spAutoFit/>
          </a:bodyPr>
          <a:lstStyle/>
          <a:p>
            <a:r>
              <a:rPr lang="en-US" dirty="0"/>
              <a:t>I </a:t>
            </a:r>
            <a:r>
              <a:rPr lang="en-US" b="1" dirty="0"/>
              <a:t>don’t</a:t>
            </a:r>
            <a:r>
              <a:rPr lang="en-US" dirty="0"/>
              <a:t> think he should get that job.</a:t>
            </a:r>
            <a:endParaRPr lang="es-US" dirty="0"/>
          </a:p>
        </p:txBody>
      </p:sp>
      <p:sp>
        <p:nvSpPr>
          <p:cNvPr id="13" name="TextBox 12"/>
          <p:cNvSpPr txBox="1"/>
          <p:nvPr>
            <p:custDataLst>
              <p:tags r:id="rId10"/>
            </p:custDataLst>
          </p:nvPr>
        </p:nvSpPr>
        <p:spPr>
          <a:xfrm>
            <a:off x="2987964" y="3341636"/>
            <a:ext cx="4587346" cy="461665"/>
          </a:xfrm>
          <a:prstGeom prst="rect">
            <a:avLst/>
          </a:prstGeom>
          <a:noFill/>
        </p:spPr>
        <p:txBody>
          <a:bodyPr wrap="none" rtlCol="0">
            <a:spAutoFit/>
          </a:bodyPr>
          <a:lstStyle/>
          <a:p>
            <a:r>
              <a:rPr lang="en-US" dirty="0"/>
              <a:t>I don’t </a:t>
            </a:r>
            <a:r>
              <a:rPr lang="en-US" b="1" dirty="0"/>
              <a:t>think</a:t>
            </a:r>
            <a:r>
              <a:rPr lang="en-US" dirty="0"/>
              <a:t> he should get that job.</a:t>
            </a:r>
            <a:endParaRPr lang="es-US" dirty="0"/>
          </a:p>
        </p:txBody>
      </p:sp>
      <p:sp>
        <p:nvSpPr>
          <p:cNvPr id="14" name="TextBox 13"/>
          <p:cNvSpPr txBox="1"/>
          <p:nvPr>
            <p:custDataLst>
              <p:tags r:id="rId11"/>
            </p:custDataLst>
          </p:nvPr>
        </p:nvSpPr>
        <p:spPr>
          <a:xfrm>
            <a:off x="3276600" y="3735571"/>
            <a:ext cx="4516814" cy="461665"/>
          </a:xfrm>
          <a:prstGeom prst="rect">
            <a:avLst/>
          </a:prstGeom>
          <a:noFill/>
        </p:spPr>
        <p:txBody>
          <a:bodyPr wrap="none" rtlCol="0">
            <a:spAutoFit/>
          </a:bodyPr>
          <a:lstStyle/>
          <a:p>
            <a:r>
              <a:rPr lang="en-US" dirty="0"/>
              <a:t>I don’t think </a:t>
            </a:r>
            <a:r>
              <a:rPr lang="en-US" b="1" dirty="0"/>
              <a:t>he</a:t>
            </a:r>
            <a:r>
              <a:rPr lang="en-US" dirty="0"/>
              <a:t> should get that job.</a:t>
            </a:r>
            <a:endParaRPr lang="es-US" dirty="0"/>
          </a:p>
        </p:txBody>
      </p:sp>
      <p:sp>
        <p:nvSpPr>
          <p:cNvPr id="15" name="TextBox 14"/>
          <p:cNvSpPr txBox="1"/>
          <p:nvPr>
            <p:custDataLst>
              <p:tags r:id="rId12"/>
            </p:custDataLst>
          </p:nvPr>
        </p:nvSpPr>
        <p:spPr>
          <a:xfrm>
            <a:off x="3588652" y="4110631"/>
            <a:ext cx="4569714" cy="461665"/>
          </a:xfrm>
          <a:prstGeom prst="rect">
            <a:avLst/>
          </a:prstGeom>
          <a:noFill/>
        </p:spPr>
        <p:txBody>
          <a:bodyPr wrap="none" rtlCol="0">
            <a:spAutoFit/>
          </a:bodyPr>
          <a:lstStyle/>
          <a:p>
            <a:r>
              <a:rPr lang="en-US" dirty="0"/>
              <a:t>I don’t think he </a:t>
            </a:r>
            <a:r>
              <a:rPr lang="en-US" b="1" dirty="0"/>
              <a:t>should</a:t>
            </a:r>
            <a:r>
              <a:rPr lang="en-US" dirty="0"/>
              <a:t> get that job.</a:t>
            </a:r>
            <a:endParaRPr lang="es-US" dirty="0"/>
          </a:p>
        </p:txBody>
      </p:sp>
      <p:sp>
        <p:nvSpPr>
          <p:cNvPr id="16" name="TextBox 15"/>
          <p:cNvSpPr txBox="1"/>
          <p:nvPr>
            <p:custDataLst>
              <p:tags r:id="rId13"/>
            </p:custDataLst>
          </p:nvPr>
        </p:nvSpPr>
        <p:spPr>
          <a:xfrm>
            <a:off x="3918527" y="4486869"/>
            <a:ext cx="4516814" cy="461665"/>
          </a:xfrm>
          <a:prstGeom prst="rect">
            <a:avLst/>
          </a:prstGeom>
          <a:noFill/>
        </p:spPr>
        <p:txBody>
          <a:bodyPr wrap="none" rtlCol="0">
            <a:spAutoFit/>
          </a:bodyPr>
          <a:lstStyle/>
          <a:p>
            <a:r>
              <a:rPr lang="en-US" dirty="0"/>
              <a:t>I don’t think he should </a:t>
            </a:r>
            <a:r>
              <a:rPr lang="en-US" b="1" dirty="0"/>
              <a:t>get</a:t>
            </a:r>
            <a:r>
              <a:rPr lang="en-US" dirty="0"/>
              <a:t> that job.</a:t>
            </a:r>
            <a:endParaRPr lang="es-US" dirty="0"/>
          </a:p>
        </p:txBody>
      </p:sp>
      <p:sp>
        <p:nvSpPr>
          <p:cNvPr id="17" name="TextBox 16"/>
          <p:cNvSpPr txBox="1"/>
          <p:nvPr>
            <p:custDataLst>
              <p:tags r:id="rId14"/>
            </p:custDataLst>
          </p:nvPr>
        </p:nvSpPr>
        <p:spPr>
          <a:xfrm>
            <a:off x="4191000" y="4867868"/>
            <a:ext cx="4587346" cy="461665"/>
          </a:xfrm>
          <a:prstGeom prst="rect">
            <a:avLst/>
          </a:prstGeom>
          <a:noFill/>
        </p:spPr>
        <p:txBody>
          <a:bodyPr wrap="none" rtlCol="0">
            <a:spAutoFit/>
          </a:bodyPr>
          <a:lstStyle/>
          <a:p>
            <a:r>
              <a:rPr lang="en-US" dirty="0"/>
              <a:t>I don’t think he should get </a:t>
            </a:r>
            <a:r>
              <a:rPr lang="en-US" b="1" dirty="0"/>
              <a:t>that</a:t>
            </a:r>
            <a:r>
              <a:rPr lang="en-US" dirty="0"/>
              <a:t> job.</a:t>
            </a:r>
            <a:endParaRPr lang="es-US" dirty="0"/>
          </a:p>
        </p:txBody>
      </p:sp>
      <p:sp>
        <p:nvSpPr>
          <p:cNvPr id="18" name="TextBox 17"/>
          <p:cNvSpPr txBox="1"/>
          <p:nvPr>
            <p:custDataLst>
              <p:tags r:id="rId15"/>
            </p:custDataLst>
          </p:nvPr>
        </p:nvSpPr>
        <p:spPr>
          <a:xfrm>
            <a:off x="4495800" y="5248869"/>
            <a:ext cx="4516814" cy="461665"/>
          </a:xfrm>
          <a:prstGeom prst="rect">
            <a:avLst/>
          </a:prstGeom>
          <a:noFill/>
        </p:spPr>
        <p:txBody>
          <a:bodyPr wrap="none" rtlCol="0">
            <a:spAutoFit/>
          </a:bodyPr>
          <a:lstStyle/>
          <a:p>
            <a:r>
              <a:rPr lang="en-US" dirty="0"/>
              <a:t>I don’t think he should get that </a:t>
            </a:r>
            <a:r>
              <a:rPr lang="en-US" b="1" dirty="0"/>
              <a:t>job</a:t>
            </a:r>
            <a:r>
              <a:rPr lang="en-US" dirty="0"/>
              <a:t>.</a:t>
            </a:r>
            <a:endParaRPr lang="es-US" dirty="0"/>
          </a:p>
        </p:txBody>
      </p:sp>
      <p:pic>
        <p:nvPicPr>
          <p:cNvPr id="19" name="Picture 18"/>
          <p:cNvPicPr>
            <a:picLocks noChangeAspect="1"/>
          </p:cNvPicPr>
          <p:nvPr>
            <p:custDataLst>
              <p:tags r:id="rId16"/>
            </p:custDataLst>
          </p:nvPr>
        </p:nvPicPr>
        <p:blipFill>
          <a:blip r:embed="rId22" cstate="print">
            <a:extLst>
              <a:ext uri="{28A0092B-C50C-407E-A947-70E740481C1C}">
                <a14:useLocalDpi xmlns:a14="http://schemas.microsoft.com/office/drawing/2010/main" val="0"/>
              </a:ext>
            </a:extLst>
          </a:blip>
          <a:stretch>
            <a:fillRect/>
          </a:stretch>
        </p:blipFill>
        <p:spPr>
          <a:xfrm>
            <a:off x="7654984" y="2026668"/>
            <a:ext cx="1006764" cy="1110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p:cNvPicPr>
            <a:picLocks noChangeAspect="1"/>
          </p:cNvPicPr>
          <p:nvPr>
            <p:custDataLst>
              <p:tags r:id="rId17"/>
            </p:custDataLst>
          </p:nvPr>
        </p:nvPicPr>
        <p:blipFill>
          <a:blip r:embed="rId23" cstate="print">
            <a:extLst>
              <a:ext uri="{28A0092B-C50C-407E-A947-70E740481C1C}">
                <a14:useLocalDpi xmlns:a14="http://schemas.microsoft.com/office/drawing/2010/main" val="0"/>
              </a:ext>
            </a:extLst>
          </a:blip>
          <a:stretch>
            <a:fillRect/>
          </a:stretch>
        </p:blipFill>
        <p:spPr>
          <a:xfrm>
            <a:off x="2668244" y="5061569"/>
            <a:ext cx="1250283" cy="83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p:cNvPicPr>
            <a:picLocks noChangeAspect="1"/>
          </p:cNvPicPr>
          <p:nvPr>
            <p:custDataLst>
              <p:tags r:id="rId18"/>
            </p:custDataLst>
          </p:nvPr>
        </p:nvPicPr>
        <p:blipFill>
          <a:blip r:embed="rId24" cstate="print">
            <a:extLst>
              <a:ext uri="{28A0092B-C50C-407E-A947-70E740481C1C}">
                <a14:useLocalDpi xmlns:a14="http://schemas.microsoft.com/office/drawing/2010/main" val="0"/>
              </a:ext>
            </a:extLst>
          </a:blip>
          <a:stretch>
            <a:fillRect/>
          </a:stretch>
        </p:blipFill>
        <p:spPr>
          <a:xfrm>
            <a:off x="6096000" y="5701009"/>
            <a:ext cx="995793" cy="995793"/>
          </a:xfrm>
          <a:prstGeom prst="rect">
            <a:avLst/>
          </a:prstGeom>
        </p:spPr>
      </p:pic>
    </p:spTree>
    <p:custDataLst>
      <p:tags r:id="rId1"/>
    </p:custDataLst>
    <p:extLst>
      <p:ext uri="{BB962C8B-B14F-4D97-AF65-F5344CB8AC3E}">
        <p14:creationId xmlns:p14="http://schemas.microsoft.com/office/powerpoint/2010/main" val="241909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152400"/>
            <a:ext cx="6781800" cy="1143000"/>
          </a:xfrm>
        </p:spPr>
        <p:txBody>
          <a:bodyPr/>
          <a:lstStyle/>
          <a:p>
            <a:r>
              <a:rPr lang="en-US" sz="3200" dirty="0" smtClean="0">
                <a:solidFill>
                  <a:schemeClr val="tx1"/>
                </a:solidFill>
                <a:latin typeface="Eras Medium ITC" pitchFamily="34" charset="0"/>
              </a:rPr>
              <a:t>Observations</a:t>
            </a:r>
            <a:endParaRPr lang="en-US" sz="3200" dirty="0">
              <a:solidFill>
                <a:schemeClr val="tx1"/>
              </a:solidFill>
              <a:latin typeface="Eras Medium ITC" pitchFamily="34" charset="0"/>
            </a:endParaRPr>
          </a:p>
        </p:txBody>
      </p:sp>
      <p:sp>
        <p:nvSpPr>
          <p:cNvPr id="3" name="Content Placeholder 2"/>
          <p:cNvSpPr>
            <a:spLocks noGrp="1"/>
          </p:cNvSpPr>
          <p:nvPr>
            <p:ph idx="1"/>
            <p:custDataLst>
              <p:tags r:id="rId4"/>
            </p:custDataLst>
          </p:nvPr>
        </p:nvSpPr>
        <p:spPr>
          <a:xfrm>
            <a:off x="2590800" y="1895474"/>
            <a:ext cx="6172200" cy="3209926"/>
          </a:xfrm>
        </p:spPr>
        <p:txBody>
          <a:bodyPr/>
          <a:lstStyle/>
          <a:p>
            <a:pPr marL="0" indent="0" algn="l"/>
            <a:r>
              <a:rPr lang="en-US" sz="2800" dirty="0" smtClean="0">
                <a:latin typeface="Eras Light ITC" pitchFamily="34" charset="0"/>
                <a:cs typeface="Times New Roman" pitchFamily="18" charset="0"/>
              </a:rPr>
              <a:t>Important words in a sentence are said:</a:t>
            </a:r>
          </a:p>
          <a:p>
            <a:pPr algn="l">
              <a:buFont typeface="Wingdings" pitchFamily="2" charset="2"/>
              <a:buChar char="ü"/>
            </a:pPr>
            <a:endParaRPr lang="en-US" sz="2200" dirty="0" smtClean="0">
              <a:latin typeface="Eras Light ITC" pitchFamily="34" charset="0"/>
              <a:cs typeface="Times New Roman" pitchFamily="18" charset="0"/>
            </a:endParaRPr>
          </a:p>
          <a:p>
            <a:pPr marL="640080" algn="l">
              <a:buFont typeface="Wingdings" pitchFamily="2" charset="2"/>
              <a:buChar char="ü"/>
            </a:pPr>
            <a:r>
              <a:rPr lang="en-US" sz="2000" dirty="0" smtClean="0">
                <a:latin typeface="Eras Light ITC" pitchFamily="34" charset="0"/>
                <a:cs typeface="Times New Roman" pitchFamily="18" charset="0"/>
              </a:rPr>
              <a:t>More slowly,</a:t>
            </a:r>
          </a:p>
          <a:p>
            <a:pPr marL="297180" indent="0" algn="l"/>
            <a:endParaRPr lang="en-US" sz="2200" dirty="0" smtClean="0">
              <a:latin typeface="Eras Light ITC" pitchFamily="34" charset="0"/>
              <a:cs typeface="Times New Roman" pitchFamily="18" charset="0"/>
            </a:endParaRPr>
          </a:p>
          <a:p>
            <a:pPr marL="640080" algn="l">
              <a:buFont typeface="Wingdings" pitchFamily="2" charset="2"/>
              <a:buChar char="ü"/>
            </a:pPr>
            <a:r>
              <a:rPr lang="en-US" sz="2000" dirty="0" smtClean="0">
                <a:latin typeface="Eras Light ITC" pitchFamily="34" charset="0"/>
                <a:cs typeface="Times New Roman" pitchFamily="18" charset="0"/>
              </a:rPr>
              <a:t>Usually at a higher pitch,</a:t>
            </a:r>
          </a:p>
          <a:p>
            <a:pPr marL="297180" indent="0" algn="l"/>
            <a:endParaRPr lang="en-US" sz="2200" dirty="0" smtClean="0">
              <a:latin typeface="Eras Light ITC" pitchFamily="34" charset="0"/>
              <a:cs typeface="Times New Roman" pitchFamily="18" charset="0"/>
            </a:endParaRPr>
          </a:p>
          <a:p>
            <a:pPr marL="640080" algn="l">
              <a:buFont typeface="Wingdings" pitchFamily="2" charset="2"/>
              <a:buChar char="ü"/>
            </a:pPr>
            <a:r>
              <a:rPr lang="en-US" sz="2000" dirty="0" smtClean="0">
                <a:latin typeface="Eras Light ITC" pitchFamily="34" charset="0"/>
                <a:cs typeface="Times New Roman" pitchFamily="18" charset="0"/>
              </a:rPr>
              <a:t>Sometimes a little more loudly than unimportant words.</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7239000" y="2438400"/>
            <a:ext cx="1145590" cy="1722692"/>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074" name="Picture 2"/>
          <p:cNvPicPr>
            <a:picLocks noChangeAspect="1" noChangeArrowheads="1"/>
          </p:cNvPicPr>
          <p:nvPr>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00818" y="5334000"/>
            <a:ext cx="1957387" cy="11763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2400" dirty="0" smtClean="0"/>
              <a:t/>
            </a:r>
            <a:br>
              <a:rPr lang="en-US" sz="2400" dirty="0" smtClean="0"/>
            </a:br>
            <a:r>
              <a:rPr lang="en-US" sz="3200" dirty="0" smtClean="0">
                <a:solidFill>
                  <a:schemeClr val="tx1"/>
                </a:solidFill>
                <a:latin typeface="Eras Medium ITC" pitchFamily="34" charset="0"/>
                <a:cs typeface="Times New Roman" pitchFamily="18" charset="0"/>
              </a:rPr>
              <a:t>Benefits of Using Emphasis &amp; Stress of Words and Phrases</a:t>
            </a:r>
            <a:r>
              <a:rPr lang="en-US" sz="2400" dirty="0" smtClean="0"/>
              <a:t/>
            </a:r>
            <a:br>
              <a:rPr lang="en-US" sz="2400" dirty="0" smtClean="0"/>
            </a:br>
            <a:endParaRPr lang="en-US" sz="2400" dirty="0"/>
          </a:p>
        </p:txBody>
      </p:sp>
      <p:sp>
        <p:nvSpPr>
          <p:cNvPr id="3" name="Content Placeholder 2"/>
          <p:cNvSpPr>
            <a:spLocks noGrp="1"/>
          </p:cNvSpPr>
          <p:nvPr>
            <p:ph idx="1"/>
            <p:custDataLst>
              <p:tags r:id="rId4"/>
            </p:custDataLst>
          </p:nvPr>
        </p:nvSpPr>
        <p:spPr>
          <a:xfrm>
            <a:off x="2686050" y="2238375"/>
            <a:ext cx="3657600" cy="438150"/>
          </a:xfrm>
        </p:spPr>
        <p:txBody>
          <a:bodyPr/>
          <a:lstStyle/>
          <a:p>
            <a:pPr algn="l">
              <a:buFont typeface="Wingdings" pitchFamily="2" charset="2"/>
              <a:buChar char="ü"/>
            </a:pPr>
            <a:r>
              <a:rPr lang="en-US" sz="2000" dirty="0" smtClean="0">
                <a:latin typeface="Eras Light ITC" pitchFamily="34" charset="0"/>
                <a:cs typeface="Times New Roman" pitchFamily="18" charset="0"/>
              </a:rPr>
              <a:t>Changes the pace of the reading.</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custDataLst>
              <p:tags r:id="rId7"/>
            </p:custDataLst>
          </p:nvPr>
        </p:nvPicPr>
        <p:blipFill>
          <a:blip r:embed="rId13" cstate="print">
            <a:extLst>
              <a:ext uri="{BEBA8EAE-BF5A-486C-A8C5-ECC9F3942E4B}">
                <a14:imgProps xmlns:a14="http://schemas.microsoft.com/office/drawing/2010/main">
                  <a14:imgLayer r:embed="rId14">
                    <a14:imgEffect>
                      <a14:backgroundRemoval t="3191" b="89894" l="5742" r="90431"/>
                    </a14:imgEffect>
                  </a14:imgLayer>
                </a14:imgProps>
              </a:ext>
              <a:ext uri="{28A0092B-C50C-407E-A947-70E740481C1C}">
                <a14:useLocalDpi xmlns:a14="http://schemas.microsoft.com/office/drawing/2010/main" val="0"/>
              </a:ext>
            </a:extLst>
          </a:blip>
          <a:srcRect/>
          <a:stretch>
            <a:fillRect/>
          </a:stretch>
        </p:blipFill>
        <p:spPr bwMode="auto">
          <a:xfrm>
            <a:off x="457200" y="5334000"/>
            <a:ext cx="127476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2667000" y="3890168"/>
            <a:ext cx="2359025" cy="1572683"/>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6543675" y="1600200"/>
            <a:ext cx="2286000" cy="17145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Content Placeholder 2"/>
          <p:cNvSpPr txBox="1">
            <a:spLocks/>
          </p:cNvSpPr>
          <p:nvPr>
            <p:custDataLst>
              <p:tags r:id="rId10"/>
            </p:custDataLst>
          </p:nvPr>
        </p:nvSpPr>
        <p:spPr bwMode="auto">
          <a:xfrm>
            <a:off x="5295900" y="4171420"/>
            <a:ext cx="3581400" cy="101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ü"/>
            </a:pPr>
            <a:r>
              <a:rPr lang="en-US" sz="2000" dirty="0" smtClean="0">
                <a:latin typeface="Eras Light ITC" pitchFamily="34" charset="0"/>
                <a:cs typeface="Times New Roman" pitchFamily="18" charset="0"/>
              </a:rPr>
              <a:t>The focus of the listener is now on the one saying the words.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2" name="Rectangle 1082"/>
          <p:cNvSpPr>
            <a:spLocks noChangeArrowheads="1"/>
          </p:cNvSpPr>
          <p:nvPr>
            <p:custDataLst>
              <p:tags r:id="rId2"/>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Rectangle 1079"/>
          <p:cNvSpPr>
            <a:spLocks noChangeArrowheads="1"/>
          </p:cNvSpPr>
          <p:nvPr>
            <p:custDataLst>
              <p:tags r:id="rId3"/>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dirty="0" smtClean="0">
                <a:latin typeface="Eras Medium ITC" pitchFamily="34" charset="0"/>
              </a:rPr>
              <a:t>Two Major Categories</a:t>
            </a:r>
            <a:endParaRPr lang="en-US" sz="3600" dirty="0">
              <a:latin typeface="Eras Medium ITC" pitchFamily="34" charset="0"/>
            </a:endParaRPr>
          </a:p>
        </p:txBody>
      </p:sp>
      <p:sp>
        <p:nvSpPr>
          <p:cNvPr id="6185" name="Rectangle 1065"/>
          <p:cNvSpPr>
            <a:spLocks noChangeArrowheads="1"/>
          </p:cNvSpPr>
          <p:nvPr>
            <p:custDataLst>
              <p:tags r:id="rId4"/>
            </p:custDataLst>
          </p:nvPr>
        </p:nvSpPr>
        <p:spPr bwMode="auto">
          <a:xfrm>
            <a:off x="0" y="1447800"/>
            <a:ext cx="2362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90" name="Picture 1070" descr="Interior of hot-air balloon"/>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081091" y="4290540"/>
            <a:ext cx="2590800" cy="17190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58750" y="5238868"/>
            <a:ext cx="2044700" cy="1364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2696817" y="1807891"/>
            <a:ext cx="2681186" cy="1303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custDataLst>
              <p:tags r:id="rId9"/>
            </p:custDataLst>
          </p:nvPr>
        </p:nvSpPr>
        <p:spPr>
          <a:xfrm>
            <a:off x="5348186" y="2167031"/>
            <a:ext cx="3795814" cy="584775"/>
          </a:xfrm>
          <a:prstGeom prst="rect">
            <a:avLst/>
          </a:prstGeom>
          <a:noFill/>
        </p:spPr>
        <p:txBody>
          <a:bodyPr wrap="square" rtlCol="0">
            <a:spAutoFit/>
          </a:bodyPr>
          <a:lstStyle/>
          <a:p>
            <a:r>
              <a:rPr lang="en-US" sz="3200" dirty="0" smtClean="0">
                <a:latin typeface="Eras Medium ITC" pitchFamily="34" charset="0"/>
              </a:rPr>
              <a:t>Verbal Skills</a:t>
            </a:r>
            <a:endParaRPr lang="en-US" sz="3200" dirty="0">
              <a:latin typeface="Eras Medium ITC" pitchFamily="34" charset="0"/>
            </a:endParaRPr>
          </a:p>
        </p:txBody>
      </p:sp>
      <p:sp>
        <p:nvSpPr>
          <p:cNvPr id="7" name="TextBox 6"/>
          <p:cNvSpPr txBox="1"/>
          <p:nvPr>
            <p:custDataLst>
              <p:tags r:id="rId10"/>
            </p:custDataLst>
          </p:nvPr>
        </p:nvSpPr>
        <p:spPr>
          <a:xfrm>
            <a:off x="2362200" y="4654093"/>
            <a:ext cx="3682448" cy="584775"/>
          </a:xfrm>
          <a:prstGeom prst="rect">
            <a:avLst/>
          </a:prstGeom>
          <a:noFill/>
        </p:spPr>
        <p:txBody>
          <a:bodyPr wrap="square" rtlCol="0">
            <a:spAutoFit/>
          </a:bodyPr>
          <a:lstStyle/>
          <a:p>
            <a:r>
              <a:rPr lang="en-US" sz="3200" dirty="0" smtClean="0">
                <a:latin typeface="Eras Medium ITC" pitchFamily="34" charset="0"/>
              </a:rPr>
              <a:t>Nonverbal Skills</a:t>
            </a:r>
            <a:endParaRPr lang="en-US" sz="3200" dirty="0">
              <a:latin typeface="Eras Medium ITC" pitchFamily="34" charset="0"/>
            </a:endParaRPr>
          </a:p>
        </p:txBody>
      </p:sp>
    </p:spTree>
    <p:custDataLst>
      <p:tags r:id="rId1"/>
    </p:custDataLst>
    <p:extLst>
      <p:ext uri="{BB962C8B-B14F-4D97-AF65-F5344CB8AC3E}">
        <p14:creationId xmlns:p14="http://schemas.microsoft.com/office/powerpoint/2010/main" val="164438781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Things to Remember</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667000" y="1676400"/>
            <a:ext cx="4038600" cy="2057400"/>
          </a:xfrm>
        </p:spPr>
        <p:txBody>
          <a:bodyPr/>
          <a:lstStyle/>
          <a:p>
            <a:pPr algn="l">
              <a:buFont typeface="Wingdings" pitchFamily="2" charset="2"/>
              <a:buChar char="ü"/>
            </a:pPr>
            <a:r>
              <a:rPr lang="en-US" sz="2000" dirty="0" smtClean="0">
                <a:latin typeface="Eras Light ITC" pitchFamily="34" charset="0"/>
                <a:cs typeface="Times New Roman" pitchFamily="18" charset="0"/>
              </a:rPr>
              <a:t>As lectors, we bring our personal witness of what the Scripture means to us.</a:t>
            </a:r>
          </a:p>
          <a:p>
            <a:pPr algn="l">
              <a:buFont typeface="Wingdings" pitchFamily="2" charset="2"/>
              <a:buChar char="ü"/>
            </a:pPr>
            <a:endParaRPr lang="en-US" sz="2000" dirty="0" smtClean="0">
              <a:latin typeface="Eras Light ITC" pitchFamily="34" charset="0"/>
              <a:cs typeface="Times New Roman" pitchFamily="18" charset="0"/>
            </a:endParaRPr>
          </a:p>
          <a:p>
            <a:pPr algn="l">
              <a:buFont typeface="Wingdings" pitchFamily="2" charset="2"/>
              <a:buChar char="ü"/>
            </a:pPr>
            <a:r>
              <a:rPr lang="en-US" sz="2000" dirty="0" smtClean="0">
                <a:latin typeface="Eras Light ITC" pitchFamily="34" charset="0"/>
                <a:cs typeface="Times New Roman" pitchFamily="18" charset="0"/>
              </a:rPr>
              <a:t>responsibility to the Assembly to help them “see” God as He is.</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6800850" y="2057400"/>
            <a:ext cx="1981200" cy="132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ontent Placeholder 2"/>
          <p:cNvSpPr txBox="1">
            <a:spLocks/>
          </p:cNvSpPr>
          <p:nvPr>
            <p:custDataLst>
              <p:tags r:id="rId8"/>
            </p:custDataLst>
          </p:nvPr>
        </p:nvSpPr>
        <p:spPr bwMode="auto">
          <a:xfrm>
            <a:off x="4800600" y="4191000"/>
            <a:ext cx="4267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ü"/>
            </a:pPr>
            <a:r>
              <a:rPr lang="en-US" sz="2000" dirty="0" smtClean="0">
                <a:latin typeface="Eras Light ITC" pitchFamily="34" charset="0"/>
                <a:cs typeface="Times New Roman" pitchFamily="18" charset="0"/>
              </a:rPr>
              <a:t>Some will object to the use of emotion as being “too dramatic”.</a:t>
            </a:r>
          </a:p>
          <a:p>
            <a:pPr algn="l">
              <a:buFont typeface="Wingdings" pitchFamily="2" charset="2"/>
              <a:buChar char="ü"/>
            </a:pPr>
            <a:endParaRPr lang="en-US" sz="2000" dirty="0" smtClean="0">
              <a:latin typeface="Eras Light ITC" pitchFamily="34" charset="0"/>
              <a:cs typeface="Times New Roman" pitchFamily="18" charset="0"/>
            </a:endParaRPr>
          </a:p>
          <a:p>
            <a:pPr algn="l">
              <a:buFont typeface="Wingdings" pitchFamily="2" charset="2"/>
              <a:buChar char="ü"/>
            </a:pPr>
            <a:r>
              <a:rPr lang="en-US" sz="2000" dirty="0" smtClean="0">
                <a:latin typeface="Eras Light ITC" pitchFamily="34" charset="0"/>
                <a:cs typeface="Times New Roman" pitchFamily="18" charset="0"/>
              </a:rPr>
              <a:t>The true meaning of the sentence is expressed through the stressed word or words.</a:t>
            </a:r>
          </a:p>
        </p:txBody>
      </p:sp>
      <p:pic>
        <p:nvPicPr>
          <p:cNvPr id="9" name="Picture 8"/>
          <p:cNvPicPr>
            <a:picLocks noChangeAspect="1"/>
          </p:cNvPicPr>
          <p:nvPr>
            <p:custDataLst>
              <p:tags r:id="rId9"/>
            </p:custDataLst>
          </p:nvPr>
        </p:nvPicPr>
        <p:blipFill>
          <a:blip r:embed="rId13" cstate="print">
            <a:extLst>
              <a:ext uri="{28A0092B-C50C-407E-A947-70E740481C1C}">
                <a14:useLocalDpi xmlns:a14="http://schemas.microsoft.com/office/drawing/2010/main" val="0"/>
              </a:ext>
            </a:extLst>
          </a:blip>
          <a:stretch>
            <a:fillRect/>
          </a:stretch>
        </p:blipFill>
        <p:spPr>
          <a:xfrm>
            <a:off x="2676525" y="4533900"/>
            <a:ext cx="1967235"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The Use of Tone</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590800" y="1676400"/>
            <a:ext cx="5334000" cy="2819400"/>
          </a:xfrm>
        </p:spPr>
        <p:txBody>
          <a:bodyPr/>
          <a:lstStyle/>
          <a:p>
            <a:pPr algn="l">
              <a:buFont typeface="Wingdings" pitchFamily="2" charset="2"/>
              <a:buChar char="v"/>
            </a:pPr>
            <a:r>
              <a:rPr lang="en-US" sz="2000" dirty="0" smtClean="0">
                <a:latin typeface="Eras Light ITC" pitchFamily="34" charset="0"/>
                <a:cs typeface="Times New Roman" pitchFamily="18" charset="0"/>
              </a:rPr>
              <a:t>Equally important, the "</a:t>
            </a:r>
            <a:r>
              <a:rPr lang="en-US" sz="2000" b="1" dirty="0" smtClean="0">
                <a:latin typeface="Eras Light ITC" pitchFamily="34" charset="0"/>
                <a:cs typeface="Times New Roman" pitchFamily="18" charset="0"/>
              </a:rPr>
              <a:t>tone of voice</a:t>
            </a:r>
            <a:r>
              <a:rPr lang="en-US" sz="2000" dirty="0" smtClean="0">
                <a:latin typeface="Eras Light ITC" pitchFamily="34" charset="0"/>
                <a:cs typeface="Times New Roman" pitchFamily="18" charset="0"/>
              </a:rPr>
              <a:t>" or "</a:t>
            </a:r>
            <a:r>
              <a:rPr lang="en-US" sz="2000" b="1" dirty="0" smtClean="0">
                <a:latin typeface="Eras Light ITC" pitchFamily="34" charset="0"/>
                <a:cs typeface="Times New Roman" pitchFamily="18" charset="0"/>
              </a:rPr>
              <a:t>attitude</a:t>
            </a:r>
            <a:r>
              <a:rPr lang="en-US" sz="2000" dirty="0" smtClean="0">
                <a:latin typeface="Eras Light ITC" pitchFamily="34" charset="0"/>
                <a:cs typeface="Times New Roman" pitchFamily="18" charset="0"/>
              </a:rPr>
              <a:t>" of the lector conveys emotions.</a:t>
            </a:r>
          </a:p>
          <a:p>
            <a:pPr algn="l">
              <a:buFont typeface="Wingdings" pitchFamily="2" charset="2"/>
              <a:buChar char="v"/>
            </a:pPr>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Decide carefully what you want to </a:t>
            </a:r>
            <a:r>
              <a:rPr lang="en-US" sz="2000" b="1" dirty="0" smtClean="0">
                <a:solidFill>
                  <a:srgbClr val="C00000"/>
                </a:solidFill>
                <a:latin typeface="Eras Light ITC" pitchFamily="34" charset="0"/>
                <a:cs typeface="Times New Roman" pitchFamily="18" charset="0"/>
              </a:rPr>
              <a:t>emphasize.</a:t>
            </a:r>
          </a:p>
          <a:p>
            <a:pPr algn="l">
              <a:buFont typeface="Wingdings" pitchFamily="2" charset="2"/>
              <a:buChar char="v"/>
            </a:pPr>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Decide exactly what </a:t>
            </a:r>
            <a:r>
              <a:rPr lang="en-US" sz="2000" b="1" dirty="0" smtClean="0">
                <a:solidFill>
                  <a:srgbClr val="C00000"/>
                </a:solidFill>
                <a:latin typeface="Eras Light ITC" pitchFamily="34" charset="0"/>
                <a:cs typeface="Times New Roman" pitchFamily="18" charset="0"/>
              </a:rPr>
              <a:t>tone</a:t>
            </a:r>
            <a:r>
              <a:rPr lang="en-US" sz="2000" dirty="0" smtClean="0">
                <a:latin typeface="Eras Light ITC" pitchFamily="34" charset="0"/>
                <a:cs typeface="Times New Roman" pitchFamily="18" charset="0"/>
              </a:rPr>
              <a:t> to use and where to place </a:t>
            </a:r>
            <a:r>
              <a:rPr lang="en-US" sz="2000" b="1" dirty="0" smtClean="0">
                <a:solidFill>
                  <a:srgbClr val="C00000"/>
                </a:solidFill>
                <a:latin typeface="Eras Light ITC" pitchFamily="34" charset="0"/>
                <a:cs typeface="Times New Roman" pitchFamily="18" charset="0"/>
              </a:rPr>
              <a:t>emphasis</a:t>
            </a:r>
            <a:r>
              <a:rPr lang="en-US" sz="2000" dirty="0">
                <a:latin typeface="Eras Light ITC" pitchFamily="34" charset="0"/>
                <a:cs typeface="Times New Roman" pitchFamily="18" charset="0"/>
              </a:rPr>
              <a:t>.</a:t>
            </a:r>
            <a:endParaRPr lang="en-US" sz="2000" dirty="0" smtClean="0">
              <a:latin typeface="Eras Light ITC" pitchFamily="34" charset="0"/>
              <a:cs typeface="Times New Roman" pitchFamily="18" charset="0"/>
            </a:endParaRPr>
          </a:p>
          <a:p>
            <a:endParaRPr lang="en-US" dirty="0"/>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152400" y="5181600"/>
            <a:ext cx="1957905" cy="1447799"/>
          </a:xfrm>
          <a:prstGeom prst="rect">
            <a:avLst/>
          </a:prstGeom>
          <a:ln>
            <a:noFill/>
          </a:ln>
          <a:effectLst>
            <a:softEdge rad="112500"/>
          </a:effectLst>
        </p:spPr>
      </p:pic>
      <p:pic>
        <p:nvPicPr>
          <p:cNvPr id="8" name="Picture 7"/>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7543800" y="2634917"/>
            <a:ext cx="1154648" cy="978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4487731" y="4724400"/>
            <a:ext cx="2530738" cy="1622836"/>
          </a:xfrm>
          <a:prstGeom prst="rect">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Appropriate Pacing</a:t>
            </a:r>
            <a:br>
              <a:rPr lang="en-US" sz="3200" dirty="0" smtClean="0">
                <a:solidFill>
                  <a:schemeClr val="tx1"/>
                </a:solidFill>
                <a:latin typeface="Eras Medium ITC" pitchFamily="34" charset="0"/>
                <a:cs typeface="Times New Roman" pitchFamily="18" charset="0"/>
              </a:rPr>
            </a:br>
            <a:r>
              <a:rPr lang="en-US" sz="3200" dirty="0" smtClean="0">
                <a:solidFill>
                  <a:schemeClr val="tx1"/>
                </a:solidFill>
                <a:latin typeface="Eras Medium ITC" pitchFamily="34" charset="0"/>
                <a:cs typeface="Times New Roman" pitchFamily="18" charset="0"/>
              </a:rPr>
              <a:t>and Rate of Reading</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667000" y="1976914"/>
            <a:ext cx="4038600" cy="762000"/>
          </a:xfrm>
        </p:spPr>
        <p:txBody>
          <a:bodyPr/>
          <a:lstStyle/>
          <a:p>
            <a:pPr algn="l">
              <a:buFont typeface="Wingdings" pitchFamily="2" charset="2"/>
              <a:buChar char="v"/>
            </a:pPr>
            <a:r>
              <a:rPr lang="en-US" sz="2400" dirty="0" smtClean="0">
                <a:latin typeface="Eras Light ITC" pitchFamily="34" charset="0"/>
                <a:cs typeface="Times New Roman" pitchFamily="18" charset="0"/>
              </a:rPr>
              <a:t>Most frequent complaint: everyone reads too fast.</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6705600" y="1676400"/>
            <a:ext cx="2057400" cy="13630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ontent Placeholder 2"/>
          <p:cNvSpPr txBox="1">
            <a:spLocks/>
          </p:cNvSpPr>
          <p:nvPr>
            <p:custDataLst>
              <p:tags r:id="rId8"/>
            </p:custDataLst>
          </p:nvPr>
        </p:nvSpPr>
        <p:spPr bwMode="auto">
          <a:xfrm>
            <a:off x="5410200" y="3709591"/>
            <a:ext cx="3581400"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v"/>
            </a:pPr>
            <a:r>
              <a:rPr lang="en-US" sz="2400" dirty="0" smtClean="0">
                <a:latin typeface="Eras Light ITC" pitchFamily="34" charset="0"/>
                <a:cs typeface="Times New Roman" pitchFamily="18" charset="0"/>
              </a:rPr>
              <a:t>To be understood you cannot read as quickly as you talk in everyday conversation.</a:t>
            </a:r>
            <a:endParaRPr lang="en-US" sz="2400" dirty="0">
              <a:latin typeface="Eras Light ITC" pitchFamily="34" charset="0"/>
              <a:cs typeface="Times New Roman" pitchFamily="18" charset="0"/>
            </a:endParaRPr>
          </a:p>
        </p:txBody>
      </p:sp>
      <p:pic>
        <p:nvPicPr>
          <p:cNvPr id="9" name="Picture 8"/>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2773218" y="3581400"/>
            <a:ext cx="2473325" cy="1854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2" name="Picture 2"/>
          <p:cNvPicPr>
            <a:picLocks noChangeAspect="1" noChangeArrowheads="1"/>
          </p:cNvPicPr>
          <p:nvPr>
            <p:custDataLst>
              <p:tags r:id="rId10"/>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6248400" y="5638801"/>
            <a:ext cx="2200318" cy="8788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rPr>
              <a:t>Tongue-Twisters</a:t>
            </a:r>
            <a:endParaRPr lang="en-US" sz="3200" dirty="0">
              <a:solidFill>
                <a:schemeClr val="tx1"/>
              </a:solidFill>
              <a:latin typeface="Eras Medium ITC" pitchFamily="34" charset="0"/>
              <a:cs typeface="Times New Roman" pitchFamily="18" charset="0"/>
            </a:endParaRPr>
          </a:p>
        </p:txBody>
      </p:sp>
      <p:sp>
        <p:nvSpPr>
          <p:cNvPr id="4" name="Rectangle 1082"/>
          <p:cNvSpPr>
            <a:spLocks noChangeArrowheads="1"/>
          </p:cNvSpPr>
          <p:nvPr>
            <p:custDataLst>
              <p:tags r:id="rId4"/>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1070" descr="Interior of hot-air balloon"/>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custDataLst>
              <p:tags r:id="rId6"/>
            </p:custDataLst>
          </p:nvPr>
        </p:nvSpPr>
        <p:spPr>
          <a:xfrm>
            <a:off x="2447636" y="1920895"/>
            <a:ext cx="6629400" cy="1569660"/>
          </a:xfrm>
          <a:prstGeom prst="rect">
            <a:avLst/>
          </a:prstGeom>
          <a:noFill/>
        </p:spPr>
        <p:txBody>
          <a:bodyPr wrap="square" rtlCol="0">
            <a:spAutoFit/>
          </a:bodyPr>
          <a:lstStyle/>
          <a:p>
            <a:r>
              <a:rPr lang="en-US" b="1" dirty="0">
                <a:latin typeface="Eras Light ITC" pitchFamily="34" charset="0"/>
              </a:rPr>
              <a:t>Peter Piper</a:t>
            </a:r>
          </a:p>
          <a:p>
            <a:endParaRPr lang="en-US" sz="1200" dirty="0">
              <a:latin typeface="Eras Light ITC" pitchFamily="34" charset="0"/>
            </a:endParaRPr>
          </a:p>
          <a:p>
            <a:r>
              <a:rPr lang="en-US" sz="2000" dirty="0">
                <a:latin typeface="Eras Light ITC" pitchFamily="34" charset="0"/>
              </a:rPr>
              <a:t>Peter Piper picked a peck of pickled peppers.</a:t>
            </a:r>
          </a:p>
          <a:p>
            <a:r>
              <a:rPr lang="en-US" sz="2000" dirty="0">
                <a:latin typeface="Eras Light ITC" pitchFamily="34" charset="0"/>
              </a:rPr>
              <a:t>Peter’s mother pickled the peppers that Peter picked.</a:t>
            </a:r>
          </a:p>
          <a:p>
            <a:r>
              <a:rPr lang="en-US" sz="2000" dirty="0">
                <a:latin typeface="Eras Light ITC" pitchFamily="34" charset="0"/>
              </a:rPr>
              <a:t>The Pipers boasted about Peter’s pepper picking propensities!</a:t>
            </a:r>
          </a:p>
        </p:txBody>
      </p:sp>
      <p:sp>
        <p:nvSpPr>
          <p:cNvPr id="9" name="TextBox 8"/>
          <p:cNvSpPr txBox="1"/>
          <p:nvPr>
            <p:custDataLst>
              <p:tags r:id="rId7"/>
            </p:custDataLst>
          </p:nvPr>
        </p:nvSpPr>
        <p:spPr>
          <a:xfrm>
            <a:off x="2362200" y="4343400"/>
            <a:ext cx="6784975" cy="1138773"/>
          </a:xfrm>
          <a:prstGeom prst="rect">
            <a:avLst/>
          </a:prstGeom>
          <a:noFill/>
        </p:spPr>
        <p:txBody>
          <a:bodyPr wrap="square" rtlCol="0">
            <a:spAutoFit/>
          </a:bodyPr>
          <a:lstStyle/>
          <a:p>
            <a:r>
              <a:rPr lang="en-US" b="1" dirty="0">
                <a:latin typeface="Eras Light ITC" pitchFamily="34" charset="0"/>
              </a:rPr>
              <a:t>The World’s Worst Tongue Twister</a:t>
            </a:r>
          </a:p>
          <a:p>
            <a:r>
              <a:rPr lang="en-US" sz="1200" dirty="0">
                <a:latin typeface="Eras Light ITC" pitchFamily="34" charset="0"/>
              </a:rPr>
              <a:t>(Guinness Book of Records)</a:t>
            </a:r>
          </a:p>
          <a:p>
            <a:endParaRPr lang="en-US" sz="1200" dirty="0">
              <a:latin typeface="Eras Light ITC" pitchFamily="34" charset="0"/>
            </a:endParaRPr>
          </a:p>
          <a:p>
            <a:r>
              <a:rPr lang="en-US" sz="2000" dirty="0">
                <a:latin typeface="Eras Light ITC" pitchFamily="34" charset="0"/>
              </a:rPr>
              <a:t>The sixth sheik’s sixth sheep’s sick.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Conclusion</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362200" y="1676400"/>
            <a:ext cx="6781800" cy="1143000"/>
          </a:xfrm>
        </p:spPr>
        <p:txBody>
          <a:bodyPr/>
          <a:lstStyle/>
          <a:p>
            <a:pPr marL="0" indent="0"/>
            <a:r>
              <a:rPr lang="en-US" sz="2000" dirty="0" smtClean="0">
                <a:latin typeface="Eras Light ITC" pitchFamily="34" charset="0"/>
              </a:rPr>
              <a:t>The proclamation of the Word of God effectiveness is enhanced when individuals slow down in their reading, ensuring that words are pronounced clearly and distinctly.</a:t>
            </a:r>
          </a:p>
        </p:txBody>
      </p:sp>
      <p:sp>
        <p:nvSpPr>
          <p:cNvPr id="4"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1070" descr="Interior of hot-air balloon"/>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4381500" y="3733800"/>
            <a:ext cx="2743200" cy="182880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72242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152400"/>
            <a:ext cx="6781800" cy="1143000"/>
          </a:xfrm>
        </p:spPr>
        <p:txBody>
          <a:bodyPr/>
          <a:lstStyle/>
          <a:p>
            <a:r>
              <a:rPr lang="en-US" sz="3200" dirty="0" smtClean="0">
                <a:solidFill>
                  <a:schemeClr val="tx1"/>
                </a:solidFill>
                <a:latin typeface="Eras Medium ITC" pitchFamily="34" charset="0"/>
                <a:cs typeface="Times New Roman" pitchFamily="18" charset="0"/>
              </a:rPr>
              <a:t>Appropriate Pace</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514600" y="1600199"/>
            <a:ext cx="5181600" cy="2057401"/>
          </a:xfrm>
        </p:spPr>
        <p:txBody>
          <a:bodyPr/>
          <a:lstStyle/>
          <a:p>
            <a:pPr algn="l">
              <a:buFont typeface="Wingdings" pitchFamily="2" charset="2"/>
              <a:buChar char="v"/>
            </a:pPr>
            <a:r>
              <a:rPr lang="en-US" sz="2000" dirty="0" smtClean="0">
                <a:latin typeface="Eras Light ITC" pitchFamily="34" charset="0"/>
                <a:cs typeface="Times New Roman" pitchFamily="18" charset="0"/>
              </a:rPr>
              <a:t>The first principle concerning the pacing of the reading is to slow down.</a:t>
            </a:r>
          </a:p>
          <a:p>
            <a:pPr algn="l">
              <a:buFont typeface="Wingdings" pitchFamily="2" charset="2"/>
              <a:buChar char="v"/>
            </a:pPr>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The pace of the reading depends on the contents of text, the space and the sound system.</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7543800" y="2090239"/>
            <a:ext cx="1373591" cy="1376861"/>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4991100" y="4463796"/>
            <a:ext cx="1524000" cy="1383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Caution</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637559" y="2224087"/>
            <a:ext cx="4114800" cy="409575"/>
          </a:xfrm>
        </p:spPr>
        <p:txBody>
          <a:bodyPr/>
          <a:lstStyle/>
          <a:p>
            <a:pPr algn="l">
              <a:buFont typeface="Wingdings" pitchFamily="2" charset="2"/>
              <a:buChar char="v"/>
            </a:pPr>
            <a:r>
              <a:rPr lang="en-US" sz="2000" dirty="0" smtClean="0">
                <a:latin typeface="Eras Light ITC" pitchFamily="34" charset="0"/>
                <a:cs typeface="Times New Roman" pitchFamily="18" charset="0"/>
              </a:rPr>
              <a:t>It is possible to read too slowly.</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6800850" y="1828800"/>
            <a:ext cx="2000250" cy="120015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2819400" y="4175522"/>
            <a:ext cx="1981200" cy="1485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a:off x="104875" y="5398294"/>
            <a:ext cx="2149273" cy="1052512"/>
          </a:xfrm>
          <a:prstGeom prst="ellipse">
            <a:avLst/>
          </a:prstGeom>
          <a:ln>
            <a:noFill/>
          </a:ln>
          <a:effectLst>
            <a:softEdge rad="112500"/>
          </a:effectLst>
        </p:spPr>
      </p:pic>
      <p:sp>
        <p:nvSpPr>
          <p:cNvPr id="10" name="Content Placeholder 2"/>
          <p:cNvSpPr txBox="1">
            <a:spLocks/>
          </p:cNvSpPr>
          <p:nvPr>
            <p:custDataLst>
              <p:tags r:id="rId10"/>
            </p:custDataLst>
          </p:nvPr>
        </p:nvSpPr>
        <p:spPr bwMode="auto">
          <a:xfrm>
            <a:off x="5029200" y="4438650"/>
            <a:ext cx="3867150" cy="95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v"/>
            </a:pPr>
            <a:r>
              <a:rPr lang="en-US" sz="2000" dirty="0" smtClean="0">
                <a:latin typeface="Eras Light ITC" pitchFamily="34" charset="0"/>
                <a:cs typeface="Times New Roman" pitchFamily="18" charset="0"/>
              </a:rPr>
              <a:t>Reading becomes tedious, boring and lifeless.</a:t>
            </a:r>
            <a:endParaRPr lang="en-US" dirty="0" smtClean="0">
              <a:latin typeface="Eras Light ITC"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
                                            <p:txEl>
                                              <p:pRg st="0" end="0"/>
                                            </p:txEl>
                                          </p:spTgt>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dirty="0" smtClean="0">
                <a:latin typeface="Eras Medium ITC" pitchFamily="34" charset="0"/>
              </a:rPr>
              <a:t>Revisiting Breathing</a:t>
            </a:r>
            <a:endParaRPr lang="en-US" sz="3200" dirty="0">
              <a:latin typeface="Eras Medium ITC" pitchFamily="34" charset="0"/>
            </a:endParaRPr>
          </a:p>
        </p:txBody>
      </p:sp>
      <p:sp>
        <p:nvSpPr>
          <p:cNvPr id="3" name="Content Placeholder 2"/>
          <p:cNvSpPr>
            <a:spLocks noGrp="1"/>
          </p:cNvSpPr>
          <p:nvPr>
            <p:ph idx="1"/>
            <p:custDataLst>
              <p:tags r:id="rId3"/>
            </p:custDataLst>
          </p:nvPr>
        </p:nvSpPr>
        <p:spPr>
          <a:xfrm>
            <a:off x="2362200" y="1447800"/>
            <a:ext cx="5638800" cy="1485900"/>
          </a:xfrm>
        </p:spPr>
        <p:txBody>
          <a:bodyPr/>
          <a:lstStyle/>
          <a:p>
            <a:pPr marL="0" indent="0" algn="l"/>
            <a:r>
              <a:rPr lang="en-US" sz="1800" dirty="0" smtClean="0">
                <a:latin typeface="Eras Light ITC" pitchFamily="34" charset="0"/>
                <a:cs typeface="Times New Roman" pitchFamily="18" charset="0"/>
              </a:rPr>
              <a:t>For vocal variety, you are encouraged to vary your pace by speeding up and slowing down appropriately.</a:t>
            </a:r>
          </a:p>
          <a:p>
            <a:pPr marL="0" indent="0" algn="l"/>
            <a:endParaRPr lang="en-US" sz="2000" dirty="0" smtClean="0">
              <a:latin typeface="Eras Light ITC" pitchFamily="34" charset="0"/>
              <a:cs typeface="Times New Roman" pitchFamily="18" charset="0"/>
            </a:endParaRPr>
          </a:p>
          <a:p>
            <a:pPr marL="285750" indent="-285750" algn="l">
              <a:buFont typeface="Wingdings" pitchFamily="2" charset="2"/>
              <a:buChar char="ü"/>
            </a:pPr>
            <a:r>
              <a:rPr lang="en-US" sz="1600" dirty="0" smtClean="0">
                <a:latin typeface="Eras Light ITC" pitchFamily="34" charset="0"/>
                <a:cs typeface="Times New Roman" pitchFamily="18" charset="0"/>
              </a:rPr>
              <a:t>People have trouble with pacing due to poor breathing.</a:t>
            </a:r>
          </a:p>
        </p:txBody>
      </p:sp>
      <p:sp>
        <p:nvSpPr>
          <p:cNvPr id="5" name="Rectangle 1082"/>
          <p:cNvSpPr>
            <a:spLocks noChangeArrowheads="1"/>
          </p:cNvSpPr>
          <p:nvPr>
            <p:custDataLst>
              <p:tags r:id="rId4"/>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custDataLst>
              <p:tags r:id="rId6"/>
            </p:custDataLst>
          </p:nvPr>
        </p:nvSpPr>
        <p:spPr bwMode="auto">
          <a:xfrm>
            <a:off x="2654300" y="3124200"/>
            <a:ext cx="556577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v"/>
            </a:pPr>
            <a:r>
              <a:rPr lang="en-US" sz="1600" dirty="0" smtClean="0">
                <a:latin typeface="Eras Light ITC" pitchFamily="34" charset="0"/>
                <a:cs typeface="Times New Roman" pitchFamily="18" charset="0"/>
              </a:rPr>
              <a:t>Reading too fast is often the result of not stopping to breathe often enough.</a:t>
            </a:r>
          </a:p>
          <a:p>
            <a:pPr algn="l"/>
            <a:endParaRPr lang="en-US" sz="800" dirty="0" smtClean="0">
              <a:latin typeface="Eras Light ITC" pitchFamily="34" charset="0"/>
              <a:cs typeface="Times New Roman" pitchFamily="18" charset="0"/>
            </a:endParaRPr>
          </a:p>
          <a:p>
            <a:pPr marL="457200" indent="0" algn="l"/>
            <a:r>
              <a:rPr lang="en-US" sz="1600" b="1" dirty="0" smtClean="0">
                <a:latin typeface="Eras Light ITC" pitchFamily="34" charset="0"/>
                <a:cs typeface="Times New Roman" pitchFamily="18" charset="0"/>
              </a:rPr>
              <a:t>Solution:</a:t>
            </a:r>
            <a:r>
              <a:rPr lang="en-US" sz="1600" dirty="0" smtClean="0">
                <a:latin typeface="Eras Light ITC" pitchFamily="34" charset="0"/>
                <a:cs typeface="Times New Roman" pitchFamily="18" charset="0"/>
              </a:rPr>
              <a:t> To slow down your reading with the breath, consciously take a breath before you begin </a:t>
            </a:r>
            <a:r>
              <a:rPr lang="en-US" sz="1600" dirty="0">
                <a:latin typeface="Eras Light ITC" pitchFamily="34" charset="0"/>
                <a:cs typeface="Times New Roman" pitchFamily="18" charset="0"/>
              </a:rPr>
              <a:t>and </a:t>
            </a:r>
            <a:r>
              <a:rPr lang="en-US" sz="1600" dirty="0" smtClean="0">
                <a:latin typeface="Eras Light ITC" pitchFamily="34" charset="0"/>
                <a:cs typeface="Times New Roman" pitchFamily="18" charset="0"/>
              </a:rPr>
              <a:t>remember </a:t>
            </a:r>
            <a:r>
              <a:rPr lang="en-US" sz="1600" dirty="0">
                <a:latin typeface="Eras Light ITC" pitchFamily="34" charset="0"/>
                <a:cs typeface="Times New Roman" pitchFamily="18" charset="0"/>
              </a:rPr>
              <a:t>to stop and breathe between ideas and sentences.</a:t>
            </a:r>
            <a:endParaRPr lang="en-US" sz="1600" dirty="0" smtClean="0">
              <a:latin typeface="Eras Light ITC" pitchFamily="34" charset="0"/>
              <a:cs typeface="Times New Roman" pitchFamily="18" charset="0"/>
            </a:endParaRPr>
          </a:p>
          <a:p>
            <a:pPr algn="l"/>
            <a:endParaRPr lang="en-US" sz="1200" dirty="0" smtClean="0">
              <a:latin typeface="Eras Light ITC" pitchFamily="34" charset="0"/>
              <a:cs typeface="Times New Roman" pitchFamily="18" charset="0"/>
            </a:endParaRPr>
          </a:p>
          <a:p>
            <a:pPr algn="l">
              <a:buFont typeface="Wingdings" pitchFamily="2" charset="2"/>
              <a:buChar char="v"/>
            </a:pPr>
            <a:r>
              <a:rPr lang="en-US" sz="1600" dirty="0" smtClean="0">
                <a:latin typeface="Eras Light ITC" pitchFamily="34" charset="0"/>
                <a:cs typeface="Times New Roman" pitchFamily="18" charset="0"/>
              </a:rPr>
              <a:t>Reading too slow can be the result of not taking in and using enough air</a:t>
            </a:r>
          </a:p>
          <a:p>
            <a:pPr algn="l"/>
            <a:endParaRPr lang="en-US" sz="800" dirty="0" smtClean="0">
              <a:latin typeface="Eras Light ITC" pitchFamily="34" charset="0"/>
              <a:cs typeface="Times New Roman" pitchFamily="18" charset="0"/>
            </a:endParaRPr>
          </a:p>
          <a:p>
            <a:pPr marL="457200" indent="0" algn="l"/>
            <a:r>
              <a:rPr lang="en-US" sz="1600" b="1" dirty="0" smtClean="0">
                <a:latin typeface="Eras Light ITC" pitchFamily="34" charset="0"/>
                <a:cs typeface="Times New Roman" pitchFamily="18" charset="0"/>
              </a:rPr>
              <a:t>Solution:</a:t>
            </a:r>
            <a:r>
              <a:rPr lang="en-US" sz="1600" dirty="0" smtClean="0">
                <a:latin typeface="Eras Light ITC" pitchFamily="34" charset="0"/>
                <a:cs typeface="Times New Roman" pitchFamily="18" charset="0"/>
              </a:rPr>
              <a:t> Check your posture. This may be caused by poor posture. </a:t>
            </a:r>
          </a:p>
        </p:txBody>
      </p:sp>
      <p:pic>
        <p:nvPicPr>
          <p:cNvPr id="2" name="Picture 1"/>
          <p:cNvPicPr>
            <a:picLocks noChangeAspect="1"/>
          </p:cNvPicPr>
          <p:nvPr>
            <p:custDataLst>
              <p:tags r:id="rId7"/>
            </p:custDataLst>
          </p:nvPr>
        </p:nvPicPr>
        <p:blipFill>
          <a:blip r:embed="rId11" cstate="print">
            <a:extLst>
              <a:ext uri="{BEBA8EAE-BF5A-486C-A8C5-ECC9F3942E4B}">
                <a14:imgProps xmlns:a14="http://schemas.microsoft.com/office/drawing/2010/main">
                  <a14:imgLayer r:embed="rId12">
                    <a14:imgEffect>
                      <a14:backgroundRemoval t="1875" b="95313" l="4688" r="98750"/>
                    </a14:imgEffect>
                  </a14:imgLayer>
                </a14:imgProps>
              </a:ext>
              <a:ext uri="{28A0092B-C50C-407E-A947-70E740481C1C}">
                <a14:useLocalDpi xmlns:a14="http://schemas.microsoft.com/office/drawing/2010/main" val="0"/>
              </a:ext>
            </a:extLst>
          </a:blip>
          <a:stretch>
            <a:fillRect/>
          </a:stretch>
        </p:blipFill>
        <p:spPr>
          <a:xfrm>
            <a:off x="7477125" y="1447800"/>
            <a:ext cx="1447800" cy="14478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417512" y="5181600"/>
            <a:ext cx="1524000" cy="15240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 calcmode="lin" valueType="num">
                                      <p:cBhvr additive="base">
                                        <p:cTn id="38"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152400"/>
            <a:ext cx="6781800" cy="1143000"/>
          </a:xfrm>
        </p:spPr>
        <p:txBody>
          <a:bodyPr/>
          <a:lstStyle/>
          <a:p>
            <a:r>
              <a:rPr lang="en-US" sz="3200" dirty="0" smtClean="0">
                <a:solidFill>
                  <a:schemeClr val="tx1"/>
                </a:solidFill>
                <a:latin typeface="Eras Medium ITC" pitchFamily="34" charset="0"/>
                <a:cs typeface="Times New Roman" pitchFamily="18" charset="0"/>
              </a:rPr>
              <a:t>Pausing</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600326" y="1676400"/>
            <a:ext cx="5400674" cy="3733800"/>
          </a:xfrm>
        </p:spPr>
        <p:txBody>
          <a:bodyPr/>
          <a:lstStyle/>
          <a:p>
            <a:pPr algn="l">
              <a:buFont typeface="Wingdings" pitchFamily="2" charset="2"/>
              <a:buChar char="v"/>
            </a:pPr>
            <a:r>
              <a:rPr lang="en-US" sz="2000" dirty="0" smtClean="0">
                <a:latin typeface="Eras Light ITC" pitchFamily="34" charset="0"/>
                <a:cs typeface="Times New Roman" pitchFamily="18" charset="0"/>
              </a:rPr>
              <a:t>The challenge in effective pausing is learning not to fear silence.</a:t>
            </a:r>
          </a:p>
          <a:p>
            <a:pPr algn="l"/>
            <a:endParaRPr lang="en-US" sz="8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Your audience must process the text.</a:t>
            </a:r>
          </a:p>
          <a:p>
            <a:pPr marL="0" indent="0" algn="l"/>
            <a:endParaRPr lang="en-US" sz="8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Effective pausing gives the assembly the time to process.</a:t>
            </a:r>
          </a:p>
          <a:p>
            <a:pPr marL="0" indent="0" algn="l"/>
            <a:endParaRPr lang="en-US" sz="8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It gives you time to refresh your understanding and your voice.</a:t>
            </a:r>
          </a:p>
          <a:p>
            <a:pPr marL="0" indent="0" algn="l"/>
            <a:endParaRPr lang="en-US" sz="8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A well-executed pause is one way to emphasize part of a text.</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7991475" y="2743200"/>
            <a:ext cx="914400" cy="13716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5092801" y="5406821"/>
            <a:ext cx="1320597" cy="1320597"/>
          </a:xfrm>
          <a:prstGeom prst="rect">
            <a:avLst/>
          </a:prstGeom>
        </p:spPr>
      </p:pic>
      <p:pic>
        <p:nvPicPr>
          <p:cNvPr id="6146" name="Picture 2"/>
          <p:cNvPicPr>
            <a:picLocks noChangeAspect="1" noChangeArrowheads="1"/>
          </p:cNvPicPr>
          <p:nvPr>
            <p:custDataLst>
              <p:tags r:id="rId9"/>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32556" y="5179605"/>
            <a:ext cx="20970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Appropriate Pausing</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362200" y="1676400"/>
            <a:ext cx="6781800" cy="2133600"/>
          </a:xfrm>
        </p:spPr>
        <p:txBody>
          <a:bodyPr/>
          <a:lstStyle/>
          <a:p>
            <a:pPr marL="0" indent="0"/>
            <a:r>
              <a:rPr lang="en-US" sz="2400" dirty="0" smtClean="0">
                <a:latin typeface="Eras Light ITC" pitchFamily="34" charset="0"/>
              </a:rPr>
              <a:t>The best guarantee that you will employ pauses and all the elements of vocal variety is your </a:t>
            </a:r>
            <a:r>
              <a:rPr lang="en-US" sz="2400" b="1" i="1" dirty="0" smtClean="0">
                <a:latin typeface="Eras Light ITC" pitchFamily="34" charset="0"/>
              </a:rPr>
              <a:t>thorough understanding </a:t>
            </a:r>
            <a:r>
              <a:rPr lang="en-US" sz="2400" dirty="0" smtClean="0">
                <a:latin typeface="Eras Light ITC" pitchFamily="34" charset="0"/>
              </a:rPr>
              <a:t>of the text and your </a:t>
            </a:r>
            <a:r>
              <a:rPr lang="en-US" sz="2400" b="1" i="1" dirty="0" smtClean="0">
                <a:latin typeface="Eras Light ITC" pitchFamily="34" charset="0"/>
              </a:rPr>
              <a:t>courageous desire to share it fully</a:t>
            </a:r>
            <a:r>
              <a:rPr lang="en-US" sz="2400" dirty="0" smtClean="0">
                <a:latin typeface="Eras Light ITC" pitchFamily="34" charset="0"/>
              </a:rPr>
              <a:t>  with your audience.</a:t>
            </a:r>
            <a:endParaRPr lang="en-US" sz="2400" dirty="0">
              <a:latin typeface="Eras Light ITC" pitchFamily="34" charset="0"/>
            </a:endParaRP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6781800" y="4251960"/>
            <a:ext cx="1752600" cy="140208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2971800" y="4741316"/>
            <a:ext cx="1752600" cy="1388059"/>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248400" y="4728408"/>
            <a:ext cx="2438400" cy="1611290"/>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
        <p:nvSpPr>
          <p:cNvPr id="6202" name="Rectangle 1082"/>
          <p:cNvSpPr>
            <a:spLocks noChangeArrowheads="1"/>
          </p:cNvSpPr>
          <p:nvPr>
            <p:custDataLst>
              <p:tags r:id="rId3"/>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Rectangle 1079"/>
          <p:cNvSpPr>
            <a:spLocks noChangeArrowheads="1"/>
          </p:cNvSpPr>
          <p:nvPr>
            <p:custDataLst>
              <p:tags r:id="rId4"/>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Rectangle 1066"/>
          <p:cNvSpPr>
            <a:spLocks noChangeArrowheads="1"/>
          </p:cNvSpPr>
          <p:nvPr>
            <p:custDataLst>
              <p:tags r:id="rId5"/>
            </p:custDataLst>
          </p:nvPr>
        </p:nvSpPr>
        <p:spPr bwMode="auto">
          <a:xfrm>
            <a:off x="2362200" y="0"/>
            <a:ext cx="6781800" cy="152400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Rectangle 1065"/>
          <p:cNvSpPr>
            <a:spLocks noChangeArrowheads="1"/>
          </p:cNvSpPr>
          <p:nvPr>
            <p:custDataLst>
              <p:tags r:id="rId6"/>
            </p:custDataLst>
          </p:nvPr>
        </p:nvSpPr>
        <p:spPr bwMode="auto">
          <a:xfrm>
            <a:off x="0" y="1447800"/>
            <a:ext cx="2362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90" name="Picture 1070" descr="Interior of hot-air balloon"/>
          <p:cNvPicPr>
            <a:picLocks noChangeAspect="1" noChangeArrowheads="1"/>
          </p:cNvPicPr>
          <p:nvPr>
            <p:custDataLst>
              <p:tags r:id="rId7"/>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sp>
        <p:nvSpPr>
          <p:cNvPr id="6197" name="Text Box 1077"/>
          <p:cNvSpPr txBox="1">
            <a:spLocks noChangeArrowheads="1"/>
          </p:cNvSpPr>
          <p:nvPr>
            <p:custDataLst>
              <p:tags r:id="rId8"/>
            </p:custDataLst>
          </p:nvPr>
        </p:nvSpPr>
        <p:spPr bwMode="auto">
          <a:xfrm>
            <a:off x="2743200" y="1524000"/>
            <a:ext cx="6096000" cy="2585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457200" indent="-457200" algn="l">
              <a:buFont typeface="+mj-lt"/>
              <a:buAutoNum type="arabicPeriod"/>
            </a:pPr>
            <a:r>
              <a:rPr lang="en-US" dirty="0" smtClean="0">
                <a:latin typeface="Stylus BT" pitchFamily="34" charset="0"/>
              </a:rPr>
              <a:t>Proper Breathing and Breath Control</a:t>
            </a:r>
          </a:p>
          <a:p>
            <a:pPr marL="228600" indent="-228600" algn="l">
              <a:buFont typeface="+mj-lt"/>
              <a:buAutoNum type="arabicPeriod"/>
            </a:pPr>
            <a:endParaRPr lang="en-US" sz="800" dirty="0" smtClean="0">
              <a:latin typeface="Stylus BT" pitchFamily="34" charset="0"/>
            </a:endParaRPr>
          </a:p>
          <a:p>
            <a:pPr marL="457200" indent="-457200" algn="l">
              <a:buFont typeface="+mj-lt"/>
              <a:buAutoNum type="arabicPeriod"/>
            </a:pPr>
            <a:r>
              <a:rPr lang="en-US" dirty="0" smtClean="0">
                <a:latin typeface="Stylus BT" pitchFamily="34" charset="0"/>
              </a:rPr>
              <a:t>Monotone and Vocal Variety</a:t>
            </a:r>
          </a:p>
          <a:p>
            <a:pPr marL="228600" indent="-228600" algn="l">
              <a:buFont typeface="+mj-lt"/>
              <a:buAutoNum type="arabicPeriod"/>
            </a:pPr>
            <a:endParaRPr lang="en-US" sz="800" dirty="0" smtClean="0">
              <a:latin typeface="Stylus BT" pitchFamily="34" charset="0"/>
            </a:endParaRPr>
          </a:p>
          <a:p>
            <a:pPr marL="457200" indent="-457200" algn="l">
              <a:buFont typeface="+mj-lt"/>
              <a:buAutoNum type="arabicPeriod"/>
            </a:pPr>
            <a:r>
              <a:rPr lang="en-US" b="1" dirty="0" smtClean="0">
                <a:latin typeface="Stylus BT" pitchFamily="34" charset="0"/>
              </a:rPr>
              <a:t>Emphasis</a:t>
            </a:r>
            <a:r>
              <a:rPr lang="en-US" dirty="0" smtClean="0">
                <a:latin typeface="Stylus BT" pitchFamily="34" charset="0"/>
              </a:rPr>
              <a:t> and </a:t>
            </a:r>
            <a:r>
              <a:rPr lang="en-US" b="1" dirty="0" smtClean="0">
                <a:latin typeface="Stylus BT" pitchFamily="34" charset="0"/>
              </a:rPr>
              <a:t>Stress</a:t>
            </a:r>
            <a:r>
              <a:rPr lang="en-US" dirty="0" smtClean="0">
                <a:latin typeface="Stylus BT" pitchFamily="34" charset="0"/>
              </a:rPr>
              <a:t> of Words and Phrases</a:t>
            </a:r>
          </a:p>
          <a:p>
            <a:pPr marL="228600" indent="-228600" algn="l">
              <a:buFont typeface="+mj-lt"/>
              <a:buAutoNum type="arabicPeriod"/>
            </a:pPr>
            <a:endParaRPr lang="en-US" sz="800" dirty="0" smtClean="0">
              <a:latin typeface="Stylus BT" pitchFamily="34" charset="0"/>
            </a:endParaRPr>
          </a:p>
          <a:p>
            <a:pPr marL="457200" indent="-457200" algn="l">
              <a:buFont typeface="+mj-lt"/>
              <a:buAutoNum type="arabicPeriod"/>
            </a:pPr>
            <a:r>
              <a:rPr lang="en-US" dirty="0" smtClean="0">
                <a:latin typeface="Stylus BT" pitchFamily="34" charset="0"/>
              </a:rPr>
              <a:t>Appropriate Pacing and Rate of the Reading</a:t>
            </a:r>
          </a:p>
        </p:txBody>
      </p:sp>
      <p:sp>
        <p:nvSpPr>
          <p:cNvPr id="6203" name="Text Box 1083"/>
          <p:cNvSpPr txBox="1">
            <a:spLocks noChangeArrowheads="1"/>
          </p:cNvSpPr>
          <p:nvPr>
            <p:custDataLst>
              <p:tags r:id="rId9"/>
            </p:custDataLst>
          </p:nvPr>
        </p:nvSpPr>
        <p:spPr bwMode="auto">
          <a:xfrm>
            <a:off x="2359025" y="155257"/>
            <a:ext cx="6784975" cy="9848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p>
            <a:r>
              <a:rPr lang="en-US" sz="3200" dirty="0" smtClean="0">
                <a:latin typeface="Eras Medium ITC" pitchFamily="34" charset="0"/>
                <a:cs typeface="Times New Roman" pitchFamily="18" charset="0"/>
              </a:rPr>
              <a:t>Verbal Communication Skills</a:t>
            </a:r>
          </a:p>
          <a:p>
            <a:r>
              <a:rPr lang="en-US" sz="3200" dirty="0" smtClean="0">
                <a:latin typeface="Eras Medium ITC" pitchFamily="34" charset="0"/>
                <a:cs typeface="Times New Roman" pitchFamily="18" charset="0"/>
              </a:rPr>
              <a:t>We Must Learn and Develop</a:t>
            </a:r>
            <a:endParaRPr lang="en-US" sz="3200" dirty="0">
              <a:latin typeface="Eras Medium ITC" pitchFamily="34" charset="0"/>
              <a:cs typeface="Times New Roman" pitchFamily="18" charset="0"/>
            </a:endParaRPr>
          </a:p>
        </p:txBody>
      </p:sp>
      <p:pic>
        <p:nvPicPr>
          <p:cNvPr id="12" name="Picture 11"/>
          <p:cNvPicPr>
            <a:picLocks noChangeAspect="1"/>
          </p:cNvPicPr>
          <p:nvPr>
            <p:custDataLst>
              <p:tags r:id="rId10"/>
            </p:custDataLst>
          </p:nvPr>
        </p:nvPicPr>
        <p:blipFill>
          <a:blip r:embed="rId16" cstate="print">
            <a:extLst>
              <a:ext uri="{28A0092B-C50C-407E-A947-70E740481C1C}">
                <a14:useLocalDpi xmlns:a14="http://schemas.microsoft.com/office/drawing/2010/main" val="0"/>
              </a:ext>
            </a:extLst>
          </a:blip>
          <a:stretch>
            <a:fillRect/>
          </a:stretch>
        </p:blipFill>
        <p:spPr>
          <a:xfrm>
            <a:off x="169302" y="5257800"/>
            <a:ext cx="2023596" cy="1345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 Box 1077"/>
          <p:cNvSpPr txBox="1">
            <a:spLocks noChangeArrowheads="1"/>
          </p:cNvSpPr>
          <p:nvPr>
            <p:custDataLst>
              <p:tags r:id="rId11"/>
            </p:custDataLst>
          </p:nvPr>
        </p:nvSpPr>
        <p:spPr bwMode="auto">
          <a:xfrm>
            <a:off x="2743200" y="4051300"/>
            <a:ext cx="3945498" cy="13542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28600" indent="-228600" algn="l">
              <a:buFont typeface="+mj-lt"/>
              <a:buAutoNum type="arabicPeriod"/>
            </a:pPr>
            <a:endParaRPr lang="en-US" sz="800" dirty="0" smtClean="0">
              <a:latin typeface="Stylus BT" pitchFamily="34" charset="0"/>
            </a:endParaRPr>
          </a:p>
          <a:p>
            <a:pPr marL="457200" indent="-457200" algn="l">
              <a:buFont typeface="+mj-lt"/>
              <a:buAutoNum type="arabicPeriod" startAt="5"/>
            </a:pPr>
            <a:r>
              <a:rPr lang="en-US" dirty="0" smtClean="0">
                <a:latin typeface="Stylus BT" pitchFamily="34" charset="0"/>
              </a:rPr>
              <a:t>Pausing</a:t>
            </a:r>
          </a:p>
          <a:p>
            <a:pPr marL="228600" indent="-228600" algn="l">
              <a:buFont typeface="+mj-lt"/>
              <a:buAutoNum type="arabicPeriod" startAt="5"/>
            </a:pPr>
            <a:endParaRPr lang="en-US" sz="800" dirty="0" smtClean="0">
              <a:latin typeface="Stylus BT" pitchFamily="34" charset="0"/>
            </a:endParaRPr>
          </a:p>
          <a:p>
            <a:pPr marL="457200" indent="-457200" algn="l">
              <a:buFont typeface="+mj-lt"/>
              <a:buAutoNum type="arabicPeriod" startAt="5"/>
            </a:pPr>
            <a:r>
              <a:rPr lang="en-US" dirty="0" smtClean="0">
                <a:latin typeface="Stylus BT" pitchFamily="34" charset="0"/>
              </a:rPr>
              <a:t>Clear Articulation and Pronunciation</a:t>
            </a:r>
          </a:p>
        </p:txBody>
      </p:sp>
    </p:spTree>
    <p:custDataLst>
      <p:tags r:id="rId1"/>
    </p:custDataLst>
    <p:extLst>
      <p:ext uri="{BB962C8B-B14F-4D97-AF65-F5344CB8AC3E}">
        <p14:creationId xmlns:p14="http://schemas.microsoft.com/office/powerpoint/2010/main" val="325014642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97">
                                            <p:txEl>
                                              <p:pRg st="0" end="0"/>
                                            </p:txEl>
                                          </p:spTgt>
                                        </p:tgtEl>
                                        <p:attrNameLst>
                                          <p:attrName>style.visibility</p:attrName>
                                        </p:attrNameLst>
                                      </p:cBhvr>
                                      <p:to>
                                        <p:strVal val="visible"/>
                                      </p:to>
                                    </p:set>
                                    <p:anim calcmode="lin" valueType="num">
                                      <p:cBhvr additive="base">
                                        <p:cTn id="7" dur="1000" fill="hold"/>
                                        <p:tgtEl>
                                          <p:spTgt spid="619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1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97">
                                            <p:txEl>
                                              <p:pRg st="2" end="2"/>
                                            </p:txEl>
                                          </p:spTgt>
                                        </p:tgtEl>
                                        <p:attrNameLst>
                                          <p:attrName>style.visibility</p:attrName>
                                        </p:attrNameLst>
                                      </p:cBhvr>
                                      <p:to>
                                        <p:strVal val="visible"/>
                                      </p:to>
                                    </p:set>
                                    <p:anim calcmode="lin" valueType="num">
                                      <p:cBhvr additive="base">
                                        <p:cTn id="13" dur="1000" fill="hold"/>
                                        <p:tgtEl>
                                          <p:spTgt spid="6197">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1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97">
                                            <p:txEl>
                                              <p:pRg st="4" end="4"/>
                                            </p:txEl>
                                          </p:spTgt>
                                        </p:tgtEl>
                                        <p:attrNameLst>
                                          <p:attrName>style.visibility</p:attrName>
                                        </p:attrNameLst>
                                      </p:cBhvr>
                                      <p:to>
                                        <p:strVal val="visible"/>
                                      </p:to>
                                    </p:set>
                                    <p:anim calcmode="lin" valueType="num">
                                      <p:cBhvr additive="base">
                                        <p:cTn id="19" dur="1000" fill="hold"/>
                                        <p:tgtEl>
                                          <p:spTgt spid="6197">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19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97">
                                            <p:txEl>
                                              <p:pRg st="6" end="6"/>
                                            </p:txEl>
                                          </p:spTgt>
                                        </p:tgtEl>
                                        <p:attrNameLst>
                                          <p:attrName>style.visibility</p:attrName>
                                        </p:attrNameLst>
                                      </p:cBhvr>
                                      <p:to>
                                        <p:strVal val="visible"/>
                                      </p:to>
                                    </p:set>
                                    <p:anim calcmode="lin" valueType="num">
                                      <p:cBhvr additive="base">
                                        <p:cTn id="25" dur="1000" fill="hold"/>
                                        <p:tgtEl>
                                          <p:spTgt spid="6197">
                                            <p:txEl>
                                              <p:pRg st="6" end="6"/>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19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10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 calcmode="lin" valueType="num">
                                      <p:cBhvr additive="base">
                                        <p:cTn id="37" dur="10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7" grpId="0" uiExpand="1" build="p"/>
      <p:bldP spid="1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Clear Articulation &amp; Pronunciation</a:t>
            </a:r>
            <a:endParaRPr lang="en-US" sz="3200" dirty="0">
              <a:solidFill>
                <a:schemeClr val="tx1"/>
              </a:solidFill>
              <a:latin typeface="Eras Medium ITC" pitchFamily="34" charset="0"/>
              <a:cs typeface="Times New Roman" pitchFamily="18" charset="0"/>
            </a:endParaRPr>
          </a:p>
        </p:txBody>
      </p:sp>
      <p:sp>
        <p:nvSpPr>
          <p:cNvPr id="5" name="Rectangle 1082"/>
          <p:cNvSpPr>
            <a:spLocks noChangeArrowheads="1"/>
          </p:cNvSpPr>
          <p:nvPr>
            <p:custDataLst>
              <p:tags r:id="rId4"/>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7010400" y="1645920"/>
            <a:ext cx="1727200" cy="1478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2819400" y="3846945"/>
            <a:ext cx="2381250" cy="2038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381000" y="5124450"/>
            <a:ext cx="1549400" cy="1549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Box 2"/>
          <p:cNvSpPr txBox="1"/>
          <p:nvPr>
            <p:custDataLst>
              <p:tags r:id="rId9"/>
            </p:custDataLst>
          </p:nvPr>
        </p:nvSpPr>
        <p:spPr>
          <a:xfrm>
            <a:off x="2362200" y="1923871"/>
            <a:ext cx="4648200" cy="1200329"/>
          </a:xfrm>
          <a:prstGeom prst="rect">
            <a:avLst/>
          </a:prstGeom>
          <a:noFill/>
        </p:spPr>
        <p:txBody>
          <a:bodyPr wrap="square" rtlCol="0">
            <a:spAutoFit/>
          </a:bodyPr>
          <a:lstStyle/>
          <a:p>
            <a:pPr marL="342900" indent="-342900" algn="l">
              <a:buFont typeface="Wingdings" pitchFamily="2" charset="2"/>
              <a:buChar char="v"/>
            </a:pPr>
            <a:r>
              <a:rPr lang="en-US" dirty="0">
                <a:latin typeface="Eras Light ITC" pitchFamily="34" charset="0"/>
              </a:rPr>
              <a:t>Articulating words clearly is extremely important for the </a:t>
            </a:r>
            <a:r>
              <a:rPr lang="en-US" dirty="0" smtClean="0">
                <a:latin typeface="Eras Light ITC" pitchFamily="34" charset="0"/>
              </a:rPr>
              <a:t>lector.</a:t>
            </a:r>
            <a:endParaRPr lang="en-US" dirty="0">
              <a:latin typeface="Eras Light ITC" pitchFamily="34" charset="0"/>
            </a:endParaRPr>
          </a:p>
        </p:txBody>
      </p:sp>
      <p:sp>
        <p:nvSpPr>
          <p:cNvPr id="10" name="TextBox 9"/>
          <p:cNvSpPr txBox="1"/>
          <p:nvPr>
            <p:custDataLst>
              <p:tags r:id="rId10"/>
            </p:custDataLst>
          </p:nvPr>
        </p:nvSpPr>
        <p:spPr>
          <a:xfrm>
            <a:off x="5410200" y="4265955"/>
            <a:ext cx="3429000" cy="1569660"/>
          </a:xfrm>
          <a:prstGeom prst="rect">
            <a:avLst/>
          </a:prstGeom>
          <a:noFill/>
        </p:spPr>
        <p:txBody>
          <a:bodyPr wrap="square" rtlCol="0">
            <a:spAutoFit/>
          </a:bodyPr>
          <a:lstStyle/>
          <a:p>
            <a:pPr marL="342900" indent="-342900" algn="l">
              <a:buFont typeface="Wingdings" pitchFamily="2" charset="2"/>
              <a:buChar char="v"/>
            </a:pPr>
            <a:r>
              <a:rPr lang="en-US" dirty="0">
                <a:latin typeface="Eras Light ITC" pitchFamily="34" charset="0"/>
              </a:rPr>
              <a:t>This helps the assembly to hear and understand the Word of God.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Articulation</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667000" y="1600200"/>
            <a:ext cx="5638800" cy="4724400"/>
          </a:xfrm>
        </p:spPr>
        <p:txBody>
          <a:bodyPr/>
          <a:lstStyle/>
          <a:p>
            <a:pPr algn="l">
              <a:buFont typeface="Wingdings" pitchFamily="2" charset="2"/>
              <a:buChar char="v"/>
            </a:pPr>
            <a:r>
              <a:rPr lang="en-US" sz="2000" dirty="0" smtClean="0">
                <a:latin typeface="Eras Light ITC" pitchFamily="34" charset="0"/>
                <a:cs typeface="Times New Roman" pitchFamily="18" charset="0"/>
              </a:rPr>
              <a:t>Articulation is the physical production of particular speech sounds.</a:t>
            </a:r>
          </a:p>
          <a:p>
            <a:pPr algn="l">
              <a:buFont typeface="Wingdings" pitchFamily="2" charset="2"/>
              <a:buChar char="v"/>
            </a:pPr>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Articulation involves the “shape,” or formation, of sounds with the lips, tongue, teeth, soft palate and muscles of the face.</a:t>
            </a:r>
          </a:p>
          <a:p>
            <a:pPr algn="l">
              <a:buFont typeface="Wingdings" pitchFamily="2" charset="2"/>
              <a:buChar char="v"/>
            </a:pPr>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All syllables must be pronounced, the ending of words not dropped, and that multiple words are not strung together to form one unintelligible word.</a:t>
            </a:r>
          </a:p>
          <a:p>
            <a:pPr algn="l">
              <a:buFont typeface="Wingdings" pitchFamily="2" charset="2"/>
              <a:buChar char="v"/>
            </a:pPr>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Lazy articulation can muffle sounds and make words difficult to understand.</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476943" y="5153075"/>
            <a:ext cx="1408313" cy="1543151"/>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reflection blurRad="12700" stA="38000" endPos="28000" dist="5000" dir="5400000" sy="-100000" algn="bl" rotWithShape="0"/>
          </a:effectLst>
        </p:spPr>
      </p:pic>
      <p:pic>
        <p:nvPicPr>
          <p:cNvPr id="7" name="Picture 6"/>
          <p:cNvPicPr>
            <a:picLocks noChangeAspect="1"/>
          </p:cNvPicPr>
          <p:nvPr>
            <p:custDataLst>
              <p:tags r:id="rId8"/>
            </p:custDataLst>
          </p:nvPr>
        </p:nvPicPr>
        <p:blipFill>
          <a:blip r:embed="rId12" cstate="print">
            <a:extLst>
              <a:ext uri="{BEBA8EAE-BF5A-486C-A8C5-ECC9F3942E4B}">
                <a14:imgProps xmlns:a14="http://schemas.microsoft.com/office/drawing/2010/main">
                  <a14:imgLayer r:embed="rId13">
                    <a14:imgEffect>
                      <a14:backgroundRemoval t="580" b="100000" l="0" r="99231"/>
                    </a14:imgEffect>
                  </a14:imgLayer>
                </a14:imgProps>
              </a:ext>
              <a:ext uri="{28A0092B-C50C-407E-A947-70E740481C1C}">
                <a14:useLocalDpi xmlns:a14="http://schemas.microsoft.com/office/drawing/2010/main" val="0"/>
              </a:ext>
            </a:extLst>
          </a:blip>
          <a:stretch>
            <a:fillRect/>
          </a:stretch>
        </p:blipFill>
        <p:spPr>
          <a:xfrm>
            <a:off x="7467600" y="1193965"/>
            <a:ext cx="1524000" cy="151520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Pronunciation</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667001" y="1752600"/>
            <a:ext cx="4800599" cy="4343400"/>
          </a:xfrm>
        </p:spPr>
        <p:txBody>
          <a:bodyPr/>
          <a:lstStyle/>
          <a:p>
            <a:pPr algn="l">
              <a:buFont typeface="Wingdings" pitchFamily="2" charset="2"/>
              <a:buChar char="v"/>
            </a:pPr>
            <a:r>
              <a:rPr lang="en-US" sz="2000" dirty="0" smtClean="0">
                <a:latin typeface="Eras Light ITC" pitchFamily="34" charset="0"/>
                <a:cs typeface="Times New Roman" pitchFamily="18" charset="0"/>
              </a:rPr>
              <a:t>The accepted standard of the sound, rhythm and stress patterns of a syllable, word or phrase in a given language.</a:t>
            </a:r>
          </a:p>
          <a:p>
            <a:pPr algn="l">
              <a:buFont typeface="Wingdings" pitchFamily="2" charset="2"/>
              <a:buChar char="v"/>
            </a:pPr>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Identify what words are unfamiliar to you.</a:t>
            </a:r>
          </a:p>
          <a:p>
            <a:pPr algn="l"/>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Very important to pronounce words properly.</a:t>
            </a:r>
          </a:p>
          <a:p>
            <a:pPr algn="l"/>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Pay particular attention to words that are easily misread or mispronounced.</a:t>
            </a:r>
            <a:endParaRPr lang="en-US" sz="2000" dirty="0">
              <a:latin typeface="Eras Light ITC" pitchFamily="34" charset="0"/>
              <a:cs typeface="Times New Roman" pitchFamily="18" charset="0"/>
            </a:endParaRP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57329" y="5179135"/>
            <a:ext cx="2247542" cy="1493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7239000" y="2819400"/>
            <a:ext cx="1676400" cy="1676400"/>
          </a:xfrm>
          <a:prstGeom prst="roundRect">
            <a:avLst>
              <a:gd name="adj" fmla="val 8594"/>
            </a:avLst>
          </a:prstGeom>
          <a:solidFill>
            <a:srgbClr val="FFFFFF">
              <a:shade val="85000"/>
            </a:srgbClr>
          </a:solidFill>
          <a:ln>
            <a:noFill/>
          </a:ln>
          <a:effectLst>
            <a:outerShdw blurRad="149987" dist="250190" dir="8460000" algn="ctr">
              <a:srgbClr val="000000">
                <a:alpha val="28000"/>
              </a:srgbClr>
            </a:outerShdw>
            <a:reflection blurRad="12700" stA="38000" endPos="28000" dist="5000" dir="5400000" sy="-100000" algn="bl" rotWithShape="0"/>
          </a:effectLst>
          <a:scene3d>
            <a:camera prst="orthographicFront">
              <a:rot lat="0" lon="0" rev="0"/>
            </a:camera>
            <a:lightRig rig="contrasting" dir="t">
              <a:rot lat="0" lon="0" rev="1500000"/>
            </a:lightRig>
          </a:scene3d>
          <a:sp3d prstMaterial="metal">
            <a:bevelT w="88900" h="88900"/>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Exercises for Articulation</a:t>
            </a:r>
            <a:endParaRPr lang="en-US" sz="3200" dirty="0">
              <a:solidFill>
                <a:schemeClr val="tx1"/>
              </a:solidFill>
              <a:latin typeface="Eras Medium ITC" pitchFamily="34" charset="0"/>
              <a:cs typeface="Times New Roman" pitchFamily="18" charset="0"/>
            </a:endParaRPr>
          </a:p>
        </p:txBody>
      </p:sp>
      <p:sp>
        <p:nvSpPr>
          <p:cNvPr id="5" name="Rectangle 1082"/>
          <p:cNvSpPr>
            <a:spLocks noChangeArrowheads="1"/>
          </p:cNvSpPr>
          <p:nvPr>
            <p:custDataLst>
              <p:tags r:id="rId4"/>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247650" y="5181600"/>
            <a:ext cx="1866900" cy="1560464"/>
          </a:xfrm>
          <a:prstGeom prst="roundRect">
            <a:avLst>
              <a:gd name="adj" fmla="val 8594"/>
            </a:avLst>
          </a:prstGeom>
          <a:solidFill>
            <a:srgbClr val="FFFFFF">
              <a:shade val="85000"/>
            </a:srgbClr>
          </a:solidFill>
          <a:ln>
            <a:noFill/>
          </a:ln>
          <a:effectLst>
            <a:outerShdw blurRad="149987" dist="250190" dir="8460000" algn="ctr">
              <a:srgbClr val="000000">
                <a:alpha val="28000"/>
              </a:srgbClr>
            </a:outerShdw>
            <a:reflection blurRad="12700" stA="38000" endPos="28000" dist="5000" dir="5400000" sy="-100000" algn="bl" rotWithShape="0"/>
          </a:effectLst>
          <a:scene3d>
            <a:camera prst="orthographicFront">
              <a:rot lat="0" lon="0" rev="0"/>
            </a:camera>
            <a:lightRig rig="contrasting" dir="t">
              <a:rot lat="0" lon="0" rev="1500000"/>
            </a:lightRig>
          </a:scene3d>
          <a:sp3d prstMaterial="metal">
            <a:bevelT w="88900" h="88900"/>
          </a:sp3d>
        </p:spPr>
      </p:pic>
      <p:sp>
        <p:nvSpPr>
          <p:cNvPr id="3" name="TextBox 2"/>
          <p:cNvSpPr txBox="1"/>
          <p:nvPr>
            <p:custDataLst>
              <p:tags r:id="rId7"/>
            </p:custDataLst>
          </p:nvPr>
        </p:nvSpPr>
        <p:spPr>
          <a:xfrm>
            <a:off x="4495800" y="1337667"/>
            <a:ext cx="4648200" cy="1600438"/>
          </a:xfrm>
          <a:prstGeom prst="rect">
            <a:avLst/>
          </a:prstGeom>
          <a:noFill/>
        </p:spPr>
        <p:txBody>
          <a:bodyPr wrap="square" rtlCol="0">
            <a:spAutoFit/>
          </a:bodyPr>
          <a:lstStyle/>
          <a:p>
            <a:pPr algn="l"/>
            <a:r>
              <a:rPr lang="en-US" sz="1800" b="1" dirty="0" smtClean="0">
                <a:latin typeface="Eras Light ITC" pitchFamily="34" charset="0"/>
              </a:rPr>
              <a:t>Exercise I</a:t>
            </a:r>
          </a:p>
          <a:p>
            <a:pPr algn="l"/>
            <a:endParaRPr lang="en-US" sz="800" dirty="0">
              <a:latin typeface="Eras Light ITC" pitchFamily="34" charset="0"/>
            </a:endParaRPr>
          </a:p>
          <a:p>
            <a:pPr algn="l"/>
            <a:r>
              <a:rPr lang="en-US" sz="1800" dirty="0" smtClean="0">
                <a:latin typeface="Eras Light ITC" pitchFamily="34" charset="0"/>
              </a:rPr>
              <a:t>Bite </a:t>
            </a:r>
            <a:r>
              <a:rPr lang="en-US" sz="1800" dirty="0">
                <a:latin typeface="Eras Light ITC" pitchFamily="34" charset="0"/>
              </a:rPr>
              <a:t>a pencil, as if you have a horse bit mouthpiece.  In that position, read a newspaper aloud for five minutes.  Notice how you loosen all the muscles of the face.</a:t>
            </a:r>
          </a:p>
        </p:txBody>
      </p:sp>
      <p:pic>
        <p:nvPicPr>
          <p:cNvPr id="9" name="Picture 8"/>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2590800" y="1523523"/>
            <a:ext cx="1737163" cy="1228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custDataLst>
              <p:tags r:id="rId9"/>
            </p:custDataLst>
          </p:nvPr>
        </p:nvSpPr>
        <p:spPr>
          <a:xfrm>
            <a:off x="2590800" y="3048000"/>
            <a:ext cx="5867400" cy="2523768"/>
          </a:xfrm>
          <a:prstGeom prst="rect">
            <a:avLst/>
          </a:prstGeom>
          <a:noFill/>
        </p:spPr>
        <p:txBody>
          <a:bodyPr wrap="square" rtlCol="0">
            <a:spAutoFit/>
          </a:bodyPr>
          <a:lstStyle/>
          <a:p>
            <a:pPr algn="l"/>
            <a:r>
              <a:rPr lang="en-US" sz="1800" b="1" dirty="0">
                <a:latin typeface="Eras Light ITC" pitchFamily="34" charset="0"/>
              </a:rPr>
              <a:t>Exercise II</a:t>
            </a:r>
          </a:p>
          <a:p>
            <a:pPr algn="l"/>
            <a:endParaRPr lang="en-US" sz="800" dirty="0">
              <a:latin typeface="Eras Light ITC" pitchFamily="34" charset="0"/>
            </a:endParaRPr>
          </a:p>
          <a:p>
            <a:pPr algn="l"/>
            <a:r>
              <a:rPr lang="en-US" sz="1800" dirty="0">
                <a:latin typeface="Eras Light ITC" pitchFamily="34" charset="0"/>
              </a:rPr>
              <a:t>Take a book and start reading aloud, slowly and in syllables:</a:t>
            </a:r>
          </a:p>
          <a:p>
            <a:pPr algn="l"/>
            <a:endParaRPr lang="en-US" sz="1200" dirty="0">
              <a:latin typeface="Eras Light ITC" pitchFamily="34" charset="0"/>
            </a:endParaRPr>
          </a:p>
          <a:p>
            <a:pPr algn="l"/>
            <a:r>
              <a:rPr lang="en-US" sz="1800" dirty="0">
                <a:latin typeface="Eras Light ITC" pitchFamily="34" charset="0"/>
              </a:rPr>
              <a:t>Cle-</a:t>
            </a:r>
            <a:r>
              <a:rPr lang="en-US" sz="1800" dirty="0" err="1">
                <a:latin typeface="Eras Light ITC" pitchFamily="34" charset="0"/>
              </a:rPr>
              <a:t>ar</a:t>
            </a:r>
            <a:r>
              <a:rPr lang="en-US" sz="1800" dirty="0">
                <a:latin typeface="Eras Light ITC" pitchFamily="34" charset="0"/>
              </a:rPr>
              <a:t>-pro-nun-ci-a-</a:t>
            </a:r>
            <a:r>
              <a:rPr lang="en-US" sz="1800" dirty="0" err="1">
                <a:latin typeface="Eras Light ITC" pitchFamily="34" charset="0"/>
              </a:rPr>
              <a:t>tion</a:t>
            </a:r>
            <a:r>
              <a:rPr lang="en-US" sz="1800" dirty="0">
                <a:latin typeface="Eras Light ITC" pitchFamily="34" charset="0"/>
              </a:rPr>
              <a:t>-of-words-so-that-o-</a:t>
            </a:r>
            <a:r>
              <a:rPr lang="en-US" sz="1800" dirty="0" err="1">
                <a:latin typeface="Eras Light ITC" pitchFamily="34" charset="0"/>
              </a:rPr>
              <a:t>thers</a:t>
            </a:r>
            <a:r>
              <a:rPr lang="en-US" sz="1800" dirty="0">
                <a:latin typeface="Eras Light ITC" pitchFamily="34" charset="0"/>
              </a:rPr>
              <a:t>-can-hear…</a:t>
            </a:r>
          </a:p>
          <a:p>
            <a:pPr algn="l"/>
            <a:endParaRPr lang="en-US" sz="1200" dirty="0">
              <a:latin typeface="Eras Light ITC" pitchFamily="34" charset="0"/>
            </a:endParaRPr>
          </a:p>
          <a:p>
            <a:pPr algn="l"/>
            <a:r>
              <a:rPr lang="en-US" sz="1800" dirty="0">
                <a:latin typeface="Eras Light ITC" pitchFamily="34" charset="0"/>
              </a:rPr>
              <a:t>Read a few paragraphs exaggerating your reading and grimacing as you speak.  Then, read faster but still in syllables and making sure that you pronounce each of the letters in each word.</a:t>
            </a:r>
          </a:p>
        </p:txBody>
      </p:sp>
      <p:pic>
        <p:nvPicPr>
          <p:cNvPr id="11" name="Picture 10"/>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6375059" y="5396041"/>
            <a:ext cx="1778341" cy="1177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fade">
                                      <p:cBhvr>
                                        <p:cTn id="24" dur="500"/>
                                        <p:tgtEl>
                                          <p:spTgt spid="10">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6878836" y="381000"/>
            <a:ext cx="1827014"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191250" y="4732020"/>
            <a:ext cx="2514600" cy="16764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Picture 13"/>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83309" y="4732020"/>
            <a:ext cx="2514600" cy="16764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Picture 14"/>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83309" y="381000"/>
            <a:ext cx="2705100" cy="2028825"/>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 name="TextBox 16"/>
          <p:cNvSpPr txBox="1"/>
          <p:nvPr>
            <p:custDataLst>
              <p:tags r:id="rId6"/>
            </p:custDataLst>
          </p:nvPr>
        </p:nvSpPr>
        <p:spPr>
          <a:xfrm>
            <a:off x="0" y="2819400"/>
            <a:ext cx="9144000" cy="1692771"/>
          </a:xfrm>
          <a:prstGeom prst="rect">
            <a:avLst/>
          </a:prstGeom>
          <a:noFill/>
        </p:spPr>
        <p:txBody>
          <a:bodyPr wrap="square" rtlCol="0">
            <a:spAutoFit/>
          </a:bodyPr>
          <a:lstStyle/>
          <a:p>
            <a:r>
              <a:rPr lang="en-US" sz="2800" dirty="0">
                <a:latin typeface="Gabriola" pitchFamily="82" charset="0"/>
              </a:rPr>
              <a:t>The Lord GOD has given me a well-trained tongue,</a:t>
            </a:r>
          </a:p>
          <a:p>
            <a:r>
              <a:rPr lang="en-US" sz="2800" dirty="0">
                <a:latin typeface="Gabriola" pitchFamily="82" charset="0"/>
              </a:rPr>
              <a:t>That I might know how to speak to the weary</a:t>
            </a:r>
          </a:p>
          <a:p>
            <a:r>
              <a:rPr lang="en-US" sz="2800" dirty="0">
                <a:latin typeface="Gabriola" pitchFamily="82" charset="0"/>
              </a:rPr>
              <a:t>a word that will rouse them.</a:t>
            </a:r>
          </a:p>
          <a:p>
            <a:r>
              <a:rPr lang="en-US" sz="2000" dirty="0">
                <a:latin typeface="Gabriola" pitchFamily="82" charset="0"/>
              </a:rPr>
              <a:t>Isaiah 50:4</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Nonverbal Communication Skills</a:t>
            </a:r>
            <a:endParaRPr lang="en-US" sz="3200" dirty="0">
              <a:latin typeface="Eras Medium ITC" pitchFamily="34" charset="0"/>
            </a:endParaRPr>
          </a:p>
        </p:txBody>
      </p:sp>
      <p:sp>
        <p:nvSpPr>
          <p:cNvPr id="3" name="Content Placeholder 2"/>
          <p:cNvSpPr>
            <a:spLocks noGrp="1"/>
          </p:cNvSpPr>
          <p:nvPr>
            <p:ph idx="1"/>
            <p:custDataLst>
              <p:tags r:id="rId4"/>
            </p:custDataLst>
          </p:nvPr>
        </p:nvSpPr>
        <p:spPr>
          <a:xfrm>
            <a:off x="2590800" y="1600200"/>
            <a:ext cx="6324600" cy="3429000"/>
          </a:xfrm>
        </p:spPr>
        <p:txBody>
          <a:bodyPr/>
          <a:lstStyle/>
          <a:p>
            <a:pPr algn="l">
              <a:buFont typeface="Wingdings" pitchFamily="2" charset="2"/>
              <a:buChar char="v"/>
            </a:pPr>
            <a:r>
              <a:rPr lang="en-US" sz="2000" dirty="0" smtClean="0">
                <a:latin typeface="Eras Light ITC" pitchFamily="34" charset="0"/>
                <a:cs typeface="Times New Roman" pitchFamily="18" charset="0"/>
              </a:rPr>
              <a:t>Posture</a:t>
            </a:r>
          </a:p>
          <a:p>
            <a:pPr marL="0" indent="0" algn="l"/>
            <a:endParaRPr lang="en-US" sz="12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Eye Contact</a:t>
            </a:r>
          </a:p>
          <a:p>
            <a:pPr marL="0" indent="0" algn="l"/>
            <a:endParaRPr lang="en-US" sz="12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Bowing</a:t>
            </a:r>
          </a:p>
          <a:p>
            <a:pPr marL="0" indent="0" algn="l"/>
            <a:endParaRPr lang="en-US" sz="12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Hand Position</a:t>
            </a:r>
          </a:p>
          <a:p>
            <a:pPr marL="0" indent="0" algn="l"/>
            <a:endParaRPr lang="en-US" sz="12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Moving and Walking</a:t>
            </a:r>
          </a:p>
          <a:p>
            <a:pPr marL="0" indent="0" algn="l"/>
            <a:endParaRPr lang="en-US" sz="12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Making Mistakes</a:t>
            </a:r>
            <a:endParaRPr lang="en-US" sz="2000" dirty="0">
              <a:latin typeface="Eras Light ITC" pitchFamily="34" charset="0"/>
              <a:cs typeface="Times New Roman" pitchFamily="18" charset="0"/>
            </a:endParaRP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6099799" y="1676400"/>
            <a:ext cx="2590800" cy="245745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4606301" y="5029200"/>
            <a:ext cx="2293598" cy="1530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Posture</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667000" y="1600200"/>
            <a:ext cx="6172200" cy="3810000"/>
          </a:xfrm>
        </p:spPr>
        <p:txBody>
          <a:bodyPr/>
          <a:lstStyle/>
          <a:p>
            <a:pPr algn="l">
              <a:buFont typeface="Wingdings" pitchFamily="2" charset="2"/>
              <a:buChar char="v"/>
            </a:pPr>
            <a:r>
              <a:rPr lang="en-US" sz="2000" dirty="0" smtClean="0">
                <a:latin typeface="Eras Light ITC" pitchFamily="34" charset="0"/>
                <a:cs typeface="Times New Roman" pitchFamily="18" charset="0"/>
              </a:rPr>
              <a:t>Slouching will detract from your reading, as will leaning back and putting your hands in your pockets.</a:t>
            </a:r>
          </a:p>
          <a:p>
            <a:pPr marL="0" indent="0" algn="l"/>
            <a:endParaRPr lang="en-US" sz="16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When standing at the ambo, be still and avoid fidgeting.</a:t>
            </a:r>
          </a:p>
          <a:p>
            <a:pPr marL="0" indent="0" algn="l"/>
            <a:endParaRPr lang="en-US" sz="16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Relaxed posture, neither stiff nor careless, is a must.</a:t>
            </a:r>
          </a:p>
          <a:p>
            <a:pPr marL="0" indent="0" algn="l"/>
            <a:endParaRPr lang="en-US" sz="16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Hold your shoulders back, place your legs directly beneath your shoulders (don’t lock your knees!), and keep your back straight.</a:t>
            </a:r>
            <a:endParaRPr lang="en-US" sz="2000" dirty="0">
              <a:latin typeface="Eras Light ITC" pitchFamily="34" charset="0"/>
              <a:cs typeface="Times New Roman" pitchFamily="18" charset="0"/>
            </a:endParaRP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6248400" y="5049982"/>
            <a:ext cx="2171700" cy="1436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Eye Contact</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781300" y="1600200"/>
            <a:ext cx="5943600" cy="4191000"/>
          </a:xfrm>
        </p:spPr>
        <p:txBody>
          <a:bodyPr/>
          <a:lstStyle/>
          <a:p>
            <a:pPr algn="l">
              <a:buFont typeface="Wingdings" pitchFamily="2" charset="2"/>
              <a:buChar char="v"/>
            </a:pPr>
            <a:r>
              <a:rPr lang="en-US" sz="2000" dirty="0" smtClean="0">
                <a:latin typeface="Eras Light ITC" pitchFamily="34" charset="0"/>
                <a:cs typeface="Times New Roman" pitchFamily="18" charset="0"/>
              </a:rPr>
              <a:t>From the ambo, it is important to make eye contact with the assembly.</a:t>
            </a:r>
          </a:p>
          <a:p>
            <a:pPr marL="0" indent="0" algn="l"/>
            <a:endParaRPr lang="en-US" sz="24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Not a darting glance.</a:t>
            </a:r>
          </a:p>
          <a:p>
            <a:pPr marL="0" indent="0" algn="l"/>
            <a:endParaRPr lang="en-US" sz="24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Nor a sweeping eye/windshield wiper movement across the church that really looks at no one, nor a look over the heads of listeners.</a:t>
            </a:r>
          </a:p>
          <a:p>
            <a:pPr marL="0" indent="0" algn="l"/>
            <a:endParaRPr lang="en-US" sz="24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Watch for falling into a mechanical pattern: up and to the right, up and to the left, right, left.</a:t>
            </a:r>
            <a:endParaRPr lang="en-US" sz="2000" dirty="0">
              <a:latin typeface="Eras Light ITC" pitchFamily="34" charset="0"/>
              <a:cs typeface="Times New Roman" pitchFamily="18" charset="0"/>
            </a:endParaRP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465137" y="5181600"/>
            <a:ext cx="1428750" cy="142875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6477000" y="2063855"/>
            <a:ext cx="2057400" cy="1365145"/>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Right Time for Eye Contact</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514600" y="1600200"/>
            <a:ext cx="4191000" cy="1828800"/>
          </a:xfrm>
        </p:spPr>
        <p:txBody>
          <a:bodyPr/>
          <a:lstStyle/>
          <a:p>
            <a:pPr algn="l">
              <a:buFont typeface="Wingdings" pitchFamily="2" charset="2"/>
              <a:buChar char="v"/>
            </a:pPr>
            <a:r>
              <a:rPr lang="en-US" sz="2000" dirty="0" smtClean="0">
                <a:latin typeface="Eras Light ITC" pitchFamily="34" charset="0"/>
                <a:cs typeface="Times New Roman" pitchFamily="18" charset="0"/>
              </a:rPr>
              <a:t>There are times when making eye contact is appropriate.</a:t>
            </a:r>
          </a:p>
          <a:p>
            <a:pPr marL="0" indent="0" algn="l"/>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The opening line and closing dialogue of the reading.</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6934200" y="1600200"/>
            <a:ext cx="1907284" cy="2144088"/>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Content Placeholder 2"/>
          <p:cNvSpPr txBox="1">
            <a:spLocks/>
          </p:cNvSpPr>
          <p:nvPr>
            <p:custDataLst>
              <p:tags r:id="rId8"/>
            </p:custDataLst>
          </p:nvPr>
        </p:nvSpPr>
        <p:spPr bwMode="auto">
          <a:xfrm>
            <a:off x="2521527" y="3657600"/>
            <a:ext cx="4267200" cy="101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v"/>
            </a:pPr>
            <a:r>
              <a:rPr lang="en-US" sz="2000" dirty="0" smtClean="0">
                <a:latin typeface="Eras Light ITC" pitchFamily="34" charset="0"/>
                <a:cs typeface="Times New Roman" pitchFamily="18" charset="0"/>
              </a:rPr>
              <a:t>During the reading, you might want to make eye contact at certain points but not at others.</a:t>
            </a:r>
          </a:p>
        </p:txBody>
      </p:sp>
      <p:sp>
        <p:nvSpPr>
          <p:cNvPr id="10" name="Content Placeholder 2"/>
          <p:cNvSpPr txBox="1">
            <a:spLocks/>
          </p:cNvSpPr>
          <p:nvPr>
            <p:custDataLst>
              <p:tags r:id="rId9"/>
            </p:custDataLst>
          </p:nvPr>
        </p:nvSpPr>
        <p:spPr bwMode="auto">
          <a:xfrm>
            <a:off x="2521527" y="5029200"/>
            <a:ext cx="6326884" cy="138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v"/>
            </a:pPr>
            <a:r>
              <a:rPr lang="en-US" sz="2000" dirty="0" smtClean="0">
                <a:latin typeface="Eras Light ITC" pitchFamily="34" charset="0"/>
                <a:cs typeface="Times New Roman" pitchFamily="18" charset="0"/>
              </a:rPr>
              <a:t>You will feel most comfortable making eye contact throughout the reading if you are familiar enough with it to be able to look up at the people and back down at the Lectionary and not lose your place.</a:t>
            </a:r>
          </a:p>
        </p:txBody>
      </p:sp>
      <p:pic>
        <p:nvPicPr>
          <p:cNvPr id="8" name="Picture 7"/>
          <p:cNvPicPr>
            <a:picLocks noChangeAspect="1"/>
          </p:cNvPicPr>
          <p:nvPr>
            <p:custDataLst>
              <p:tags r:id="rId10"/>
            </p:custDataLst>
          </p:nvPr>
        </p:nvPicPr>
        <p:blipFill>
          <a:blip r:embed="rId14" cstate="print">
            <a:extLst>
              <a:ext uri="{28A0092B-C50C-407E-A947-70E740481C1C}">
                <a14:useLocalDpi xmlns:a14="http://schemas.microsoft.com/office/drawing/2010/main" val="0"/>
              </a:ext>
            </a:extLst>
          </a:blip>
          <a:stretch>
            <a:fillRect/>
          </a:stretch>
        </p:blipFill>
        <p:spPr>
          <a:xfrm>
            <a:off x="125294" y="5257800"/>
            <a:ext cx="2108435" cy="14030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Bowing</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514600" y="1524000"/>
            <a:ext cx="6477000" cy="2933700"/>
          </a:xfrm>
        </p:spPr>
        <p:txBody>
          <a:bodyPr/>
          <a:lstStyle/>
          <a:p>
            <a:pPr algn="l">
              <a:buFont typeface="Wingdings" pitchFamily="2" charset="2"/>
              <a:buChar char="v"/>
            </a:pPr>
            <a:r>
              <a:rPr lang="en-US" sz="2000" dirty="0" smtClean="0">
                <a:latin typeface="Eras Light ITC" pitchFamily="34" charset="0"/>
                <a:cs typeface="Times New Roman" pitchFamily="18" charset="0"/>
              </a:rPr>
              <a:t>Any gesture should be done with care and deliberation.</a:t>
            </a:r>
          </a:p>
          <a:p>
            <a:pPr algn="l">
              <a:buFont typeface="Wingdings" pitchFamily="2" charset="2"/>
              <a:buChar char="v"/>
            </a:pPr>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Most common gesture is bowing, if you pass in front of the altar on your way to or from the ambo (there is no reason to bow if you do not pass in front of the altar).</a:t>
            </a:r>
          </a:p>
          <a:p>
            <a:pPr algn="l"/>
            <a:endParaRPr lang="en-US" sz="20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A deep bow is made to the altar by all who enter the sanctuary, leave it, or pass before the altar.</a:t>
            </a:r>
            <a:endParaRPr lang="en-US" sz="2000" dirty="0">
              <a:latin typeface="Eras Light ITC" pitchFamily="34" charset="0"/>
              <a:cs typeface="Times New Roman" pitchFamily="18" charset="0"/>
            </a:endParaRP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6500091" y="5181600"/>
            <a:ext cx="2438400" cy="1372458"/>
          </a:xfrm>
          <a:prstGeom prst="rect">
            <a:avLst/>
          </a:prstGeom>
          <a:ln>
            <a:noFill/>
          </a:ln>
          <a:effectLst>
            <a:softEdge rad="112500"/>
          </a:effectLst>
        </p:spPr>
      </p:pic>
      <p:pic>
        <p:nvPicPr>
          <p:cNvPr id="8" name="Picture 7"/>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2819400" y="4563099"/>
            <a:ext cx="2743200" cy="1825943"/>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238694" y="5304437"/>
            <a:ext cx="1827083" cy="12172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2743200" y="4114800"/>
            <a:ext cx="5049078" cy="457200"/>
          </a:xfrm>
        </p:spPr>
        <p:txBody>
          <a:bodyPr/>
          <a:lstStyle/>
          <a:p>
            <a:pPr marL="457200" indent="-457200" algn="l">
              <a:buFont typeface="Wingdings" pitchFamily="2" charset="2"/>
              <a:buChar char="v"/>
            </a:pPr>
            <a:r>
              <a:rPr lang="en-US" sz="2400" b="1" dirty="0" smtClean="0">
                <a:latin typeface="Eras Light ITC" pitchFamily="34" charset="0"/>
                <a:cs typeface="Times New Roman" pitchFamily="18" charset="0"/>
              </a:rPr>
              <a:t>Lose Your Breath, Lose Your Voice!</a:t>
            </a:r>
          </a:p>
        </p:txBody>
      </p:sp>
      <p:sp>
        <p:nvSpPr>
          <p:cNvPr id="4" name="Rectangle 1082"/>
          <p:cNvSpPr>
            <a:spLocks noChangeArrowheads="1"/>
          </p:cNvSpPr>
          <p:nvPr>
            <p:custDataLst>
              <p:tags r:id="rId3"/>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1070" descr="Interior of hot-air balloon"/>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0" y="1524000"/>
            <a:ext cx="2359025"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79"/>
          <p:cNvSpPr>
            <a:spLocks noChangeArrowheads="1"/>
          </p:cNvSpPr>
          <p:nvPr>
            <p:custDataLst>
              <p:tags r:id="rId5"/>
            </p:custDataLst>
          </p:nvPr>
        </p:nvSpPr>
        <p:spPr bwMode="auto">
          <a:xfrm>
            <a:off x="2362200" y="0"/>
            <a:ext cx="6781800" cy="15240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6"/>
            </p:custDataLst>
          </p:nvPr>
        </p:nvSpPr>
        <p:spPr>
          <a:xfrm>
            <a:off x="2362200" y="0"/>
            <a:ext cx="6781800" cy="1524000"/>
          </a:xfrm>
        </p:spPr>
        <p:txBody>
          <a:bodyPr/>
          <a:lstStyle/>
          <a:p>
            <a:r>
              <a:rPr lang="en-US" sz="3200" dirty="0" smtClean="0">
                <a:solidFill>
                  <a:schemeClr val="tx1"/>
                </a:solidFill>
                <a:latin typeface="Eras Medium ITC" pitchFamily="34" charset="0"/>
                <a:cs typeface="Times New Roman" pitchFamily="18" charset="0"/>
              </a:rPr>
              <a:t>Breathing &amp;</a:t>
            </a:r>
            <a:br>
              <a:rPr lang="en-US" sz="3200" dirty="0" smtClean="0">
                <a:solidFill>
                  <a:schemeClr val="tx1"/>
                </a:solidFill>
                <a:latin typeface="Eras Medium ITC" pitchFamily="34" charset="0"/>
                <a:cs typeface="Times New Roman" pitchFamily="18" charset="0"/>
              </a:rPr>
            </a:br>
            <a:r>
              <a:rPr lang="en-US" sz="3200" dirty="0" smtClean="0">
                <a:solidFill>
                  <a:schemeClr val="tx1"/>
                </a:solidFill>
                <a:latin typeface="Eras Medium ITC" pitchFamily="34" charset="0"/>
                <a:cs typeface="Times New Roman" pitchFamily="18" charset="0"/>
              </a:rPr>
              <a:t>Breath Control</a:t>
            </a:r>
            <a:endParaRPr lang="en-US" sz="3200" dirty="0">
              <a:solidFill>
                <a:schemeClr val="tx1"/>
              </a:solidFill>
              <a:latin typeface="Eras Medium ITC" pitchFamily="34" charset="0"/>
              <a:cs typeface="Times New Roman" pitchFamily="18" charset="0"/>
            </a:endParaRPr>
          </a:p>
        </p:txBody>
      </p:sp>
      <p:pic>
        <p:nvPicPr>
          <p:cNvPr id="7" name="Picture 6"/>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2514600" y="1676400"/>
            <a:ext cx="1600200" cy="2054802"/>
          </a:xfrm>
          <a:prstGeom prst="rect">
            <a:avLst/>
          </a:prstGeom>
          <a:ln>
            <a:noFill/>
          </a:ln>
          <a:effectLst>
            <a:softEdge rad="112500"/>
          </a:effectLst>
        </p:spPr>
      </p:pic>
      <p:pic>
        <p:nvPicPr>
          <p:cNvPr id="8" name="Picture 7"/>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7010400" y="4953000"/>
            <a:ext cx="1772478" cy="13404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Content Placeholder 2"/>
          <p:cNvSpPr txBox="1">
            <a:spLocks/>
          </p:cNvSpPr>
          <p:nvPr>
            <p:custDataLst>
              <p:tags r:id="rId9"/>
            </p:custDataLst>
          </p:nvPr>
        </p:nvSpPr>
        <p:spPr bwMode="auto">
          <a:xfrm>
            <a:off x="4045226" y="2302776"/>
            <a:ext cx="5098774" cy="8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lgn="l">
              <a:buFont typeface="Wingdings" pitchFamily="2" charset="2"/>
              <a:buChar char="v"/>
            </a:pPr>
            <a:r>
              <a:rPr lang="en-US" sz="2400" b="1" i="1" dirty="0" smtClean="0">
                <a:latin typeface="Eras Light ITC" pitchFamily="34" charset="0"/>
                <a:cs typeface="Times New Roman" pitchFamily="18" charset="0"/>
              </a:rPr>
              <a:t>The most fundamental part of speaking is breathing!</a:t>
            </a:r>
          </a:p>
        </p:txBody>
      </p:sp>
      <p:pic>
        <p:nvPicPr>
          <p:cNvPr id="10" name="Picture 9"/>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304800" y="5486400"/>
            <a:ext cx="1752600" cy="1161098"/>
          </a:xfrm>
          <a:prstGeom prst="ellipse">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Hand Positioning</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676602" y="1611745"/>
            <a:ext cx="4114800" cy="1052362"/>
          </a:xfrm>
        </p:spPr>
        <p:txBody>
          <a:bodyPr/>
          <a:lstStyle/>
          <a:p>
            <a:pPr algn="l">
              <a:buFont typeface="Wingdings" pitchFamily="2" charset="2"/>
              <a:buChar char="v"/>
            </a:pPr>
            <a:r>
              <a:rPr lang="en-US" sz="2000" dirty="0" smtClean="0">
                <a:latin typeface="Eras Light ITC" pitchFamily="34" charset="0"/>
                <a:cs typeface="Times New Roman" pitchFamily="18" charset="0"/>
              </a:rPr>
              <a:t>In general, hand gestures are not necessary when serving as a lector.</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417512" y="5181600"/>
            <a:ext cx="1524000"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6974346" y="1447800"/>
            <a:ext cx="1895238" cy="2409524"/>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Picture 11"/>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a:off x="2600402" y="4466843"/>
            <a:ext cx="2133600" cy="1429512"/>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Content Placeholder 2"/>
          <p:cNvSpPr txBox="1">
            <a:spLocks/>
          </p:cNvSpPr>
          <p:nvPr>
            <p:custDataLst>
              <p:tags r:id="rId10"/>
            </p:custDataLst>
          </p:nvPr>
        </p:nvSpPr>
        <p:spPr bwMode="auto">
          <a:xfrm>
            <a:off x="4907184" y="4642427"/>
            <a:ext cx="4084416" cy="145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v"/>
            </a:pPr>
            <a:r>
              <a:rPr lang="en-US" sz="2000" dirty="0" smtClean="0">
                <a:latin typeface="Eras Light ITC" pitchFamily="34" charset="0"/>
                <a:cs typeface="Times New Roman" pitchFamily="18" charset="0"/>
              </a:rPr>
              <a:t>Let them rest on the ambo, holding the Lectionary, or subtly marking your place with a finger.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Moving and Walking</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590800" y="1600200"/>
            <a:ext cx="6324600" cy="2743200"/>
          </a:xfrm>
        </p:spPr>
        <p:txBody>
          <a:bodyPr/>
          <a:lstStyle/>
          <a:p>
            <a:pPr algn="l">
              <a:buFont typeface="Wingdings" pitchFamily="2" charset="2"/>
              <a:buChar char="v"/>
            </a:pPr>
            <a:r>
              <a:rPr lang="en-US" sz="2000" dirty="0" smtClean="0">
                <a:latin typeface="Eras Light ITC" pitchFamily="34" charset="0"/>
                <a:cs typeface="Times New Roman" pitchFamily="18" charset="0"/>
              </a:rPr>
              <a:t>Movements should be done with purpose and reverence.</a:t>
            </a:r>
          </a:p>
          <a:p>
            <a:pPr algn="l"/>
            <a:endParaRPr lang="en-US" sz="24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Handle these books reverently.</a:t>
            </a:r>
          </a:p>
          <a:p>
            <a:pPr algn="l"/>
            <a:endParaRPr lang="en-US" sz="2400" dirty="0" smtClean="0">
              <a:latin typeface="Eras Light ITC" pitchFamily="34" charset="0"/>
              <a:cs typeface="Times New Roman" pitchFamily="18" charset="0"/>
            </a:endParaRPr>
          </a:p>
          <a:p>
            <a:pPr algn="l">
              <a:buFont typeface="Wingdings" pitchFamily="2" charset="2"/>
              <a:buChar char="v"/>
            </a:pPr>
            <a:r>
              <a:rPr lang="en-US" sz="2000" dirty="0" smtClean="0">
                <a:latin typeface="Eras Light ITC" pitchFamily="34" charset="0"/>
                <a:cs typeface="Times New Roman" pitchFamily="18" charset="0"/>
              </a:rPr>
              <a:t>Carry using two hands and pick up and put down carefully.</a:t>
            </a:r>
            <a:endParaRPr lang="en-US" sz="2000" dirty="0">
              <a:latin typeface="Eras Light ITC" pitchFamily="34" charset="0"/>
              <a:cs typeface="Times New Roman" pitchFamily="18" charset="0"/>
            </a:endParaRP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74612" y="5105400"/>
            <a:ext cx="2209800" cy="1540061"/>
          </a:xfrm>
          <a:prstGeom prst="rect">
            <a:avLst/>
          </a:prstGeom>
          <a:ln>
            <a:noFill/>
          </a:ln>
          <a:effectLst>
            <a:softEdge rad="112500"/>
          </a:effectLst>
        </p:spPr>
      </p:pic>
      <p:pic>
        <p:nvPicPr>
          <p:cNvPr id="8" name="Picture 7"/>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6705600" y="2079257"/>
            <a:ext cx="1999760" cy="1331269"/>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4591549" y="4526249"/>
            <a:ext cx="2323101" cy="1825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Making Mistakes</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590800" y="1544782"/>
            <a:ext cx="5715000" cy="741218"/>
          </a:xfrm>
        </p:spPr>
        <p:txBody>
          <a:bodyPr/>
          <a:lstStyle/>
          <a:p>
            <a:pPr algn="l">
              <a:buFont typeface="Wingdings" pitchFamily="2" charset="2"/>
              <a:buChar char="v"/>
            </a:pPr>
            <a:r>
              <a:rPr lang="en-US" sz="1800" dirty="0" smtClean="0">
                <a:latin typeface="Eras Light ITC" pitchFamily="34" charset="0"/>
                <a:cs typeface="Times New Roman" pitchFamily="18" charset="0"/>
              </a:rPr>
              <a:t>Is it better to keep moving on or go back and read it correctly?</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custDataLst>
              <p:tags r:id="rId7"/>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05171" y="5146964"/>
            <a:ext cx="2148682" cy="165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7696200" y="381000"/>
            <a:ext cx="1100667" cy="1143000"/>
          </a:xfrm>
          <a:prstGeom prst="roundRect">
            <a:avLst>
              <a:gd name="adj" fmla="val 16667"/>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9" name="Content Placeholder 2"/>
          <p:cNvSpPr txBox="1">
            <a:spLocks/>
          </p:cNvSpPr>
          <p:nvPr>
            <p:custDataLst>
              <p:tags r:id="rId9"/>
            </p:custDataLst>
          </p:nvPr>
        </p:nvSpPr>
        <p:spPr bwMode="auto">
          <a:xfrm>
            <a:off x="2590800" y="22098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v"/>
            </a:pPr>
            <a:r>
              <a:rPr lang="en-US" sz="1800" dirty="0" smtClean="0">
                <a:latin typeface="Eras Light ITC" pitchFamily="34" charset="0"/>
                <a:cs typeface="Times New Roman" pitchFamily="18" charset="0"/>
              </a:rPr>
              <a:t>At times leave listeners to make the obvious correction.</a:t>
            </a:r>
          </a:p>
        </p:txBody>
      </p:sp>
      <p:sp>
        <p:nvSpPr>
          <p:cNvPr id="10" name="Content Placeholder 2"/>
          <p:cNvSpPr txBox="1">
            <a:spLocks/>
          </p:cNvSpPr>
          <p:nvPr>
            <p:custDataLst>
              <p:tags r:id="rId10"/>
            </p:custDataLst>
          </p:nvPr>
        </p:nvSpPr>
        <p:spPr bwMode="auto">
          <a:xfrm>
            <a:off x="2590800" y="2895600"/>
            <a:ext cx="4572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v"/>
            </a:pPr>
            <a:r>
              <a:rPr lang="en-US" sz="1800" dirty="0" smtClean="0">
                <a:latin typeface="Eras Light ITC" pitchFamily="34" charset="0"/>
                <a:cs typeface="Times New Roman" pitchFamily="18" charset="0"/>
              </a:rPr>
              <a:t>However, if there is a serious change in the meaning of a statement that either contradicts the text’s meaning or could baffle or confuse the community, it is best to go back and re-read what has been misread.</a:t>
            </a:r>
          </a:p>
        </p:txBody>
      </p:sp>
      <p:sp>
        <p:nvSpPr>
          <p:cNvPr id="11" name="Content Placeholder 2"/>
          <p:cNvSpPr txBox="1">
            <a:spLocks/>
          </p:cNvSpPr>
          <p:nvPr>
            <p:custDataLst>
              <p:tags r:id="rId11"/>
            </p:custDataLst>
          </p:nvPr>
        </p:nvSpPr>
        <p:spPr bwMode="auto">
          <a:xfrm>
            <a:off x="2586182" y="4758799"/>
            <a:ext cx="4648200" cy="77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v"/>
            </a:pPr>
            <a:r>
              <a:rPr lang="en-US" sz="1800" dirty="0" smtClean="0">
                <a:latin typeface="Eras Light ITC" pitchFamily="34" charset="0"/>
                <a:cs typeface="Times New Roman" pitchFamily="18" charset="0"/>
              </a:rPr>
              <a:t>Take a slight pause followed by an “Excuse me,” then a re-reading, is sufficient</a:t>
            </a:r>
          </a:p>
        </p:txBody>
      </p:sp>
      <p:sp>
        <p:nvSpPr>
          <p:cNvPr id="12" name="Content Placeholder 2"/>
          <p:cNvSpPr txBox="1">
            <a:spLocks/>
          </p:cNvSpPr>
          <p:nvPr>
            <p:custDataLst>
              <p:tags r:id="rId12"/>
            </p:custDataLst>
          </p:nvPr>
        </p:nvSpPr>
        <p:spPr bwMode="auto">
          <a:xfrm>
            <a:off x="2620818" y="5509253"/>
            <a:ext cx="6218382" cy="43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v"/>
            </a:pPr>
            <a:r>
              <a:rPr lang="en-US" sz="2000" dirty="0" smtClean="0">
                <a:latin typeface="Eras Light ITC" pitchFamily="34" charset="0"/>
                <a:cs typeface="Times New Roman" pitchFamily="18" charset="0"/>
              </a:rPr>
              <a:t> </a:t>
            </a:r>
            <a:r>
              <a:rPr lang="en-US" sz="1800" dirty="0" smtClean="0">
                <a:latin typeface="Eras Light ITC" pitchFamily="34" charset="0"/>
                <a:cs typeface="Times New Roman" pitchFamily="18" charset="0"/>
              </a:rPr>
              <a:t>Give the thought its full value; read it as if for the first time</a:t>
            </a:r>
          </a:p>
        </p:txBody>
      </p:sp>
      <p:pic>
        <p:nvPicPr>
          <p:cNvPr id="8" name="Picture 7"/>
          <p:cNvPicPr>
            <a:picLocks noChangeAspect="1"/>
          </p:cNvPicPr>
          <p:nvPr>
            <p:custDataLst>
              <p:tags r:id="rId13"/>
            </p:custDataLst>
          </p:nvPr>
        </p:nvPicPr>
        <p:blipFill>
          <a:blip r:embed="rId18" cstate="print">
            <a:extLst>
              <a:ext uri="{28A0092B-C50C-407E-A947-70E740481C1C}">
                <a14:useLocalDpi xmlns:a14="http://schemas.microsoft.com/office/drawing/2010/main" val="0"/>
              </a:ext>
            </a:extLst>
          </a:blip>
          <a:stretch>
            <a:fillRect/>
          </a:stretch>
        </p:blipFill>
        <p:spPr>
          <a:xfrm>
            <a:off x="6987308" y="2769912"/>
            <a:ext cx="1983875" cy="131817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58990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0" grpId="0" build="p"/>
      <p:bldP spid="11" grpId="0" build="p"/>
      <p:bldP spid="1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851073" y="1233219"/>
            <a:ext cx="1930400" cy="144780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Title 1"/>
          <p:cNvSpPr>
            <a:spLocks noGrp="1"/>
          </p:cNvSpPr>
          <p:nvPr>
            <p:ph type="title"/>
            <p:custDataLst>
              <p:tags r:id="rId3"/>
            </p:custDataLst>
          </p:nvPr>
        </p:nvSpPr>
        <p:spPr>
          <a:xfrm>
            <a:off x="685800" y="0"/>
            <a:ext cx="7772400" cy="1143000"/>
          </a:xfrm>
        </p:spPr>
        <p:txBody>
          <a:bodyPr/>
          <a:lstStyle/>
          <a:p>
            <a:r>
              <a:rPr lang="en-US" sz="3600" dirty="0" smtClean="0">
                <a:solidFill>
                  <a:schemeClr val="tx1"/>
                </a:solidFill>
                <a:latin typeface="Eras Medium ITC" pitchFamily="34" charset="0"/>
              </a:rPr>
              <a:t>What We Can’t Fake</a:t>
            </a:r>
            <a:endParaRPr lang="en-US" sz="3600" dirty="0">
              <a:solidFill>
                <a:schemeClr val="tx1"/>
              </a:solidFill>
              <a:latin typeface="Eras Medium ITC" pitchFamily="34" charset="0"/>
            </a:endParaRPr>
          </a:p>
        </p:txBody>
      </p:sp>
      <p:sp>
        <p:nvSpPr>
          <p:cNvPr id="4" name="TextBox 3"/>
          <p:cNvSpPr txBox="1"/>
          <p:nvPr>
            <p:custDataLst>
              <p:tags r:id="rId4"/>
            </p:custDataLst>
          </p:nvPr>
        </p:nvSpPr>
        <p:spPr>
          <a:xfrm>
            <a:off x="2057400" y="1295400"/>
            <a:ext cx="4495800" cy="1323439"/>
          </a:xfrm>
          <a:prstGeom prst="rect">
            <a:avLst/>
          </a:prstGeom>
          <a:noFill/>
        </p:spPr>
        <p:txBody>
          <a:bodyPr wrap="square" rtlCol="0">
            <a:spAutoFit/>
          </a:bodyPr>
          <a:lstStyle/>
          <a:p>
            <a:r>
              <a:rPr lang="en-US" sz="2000" dirty="0">
                <a:latin typeface="Tahoma" pitchFamily="34" charset="0"/>
                <a:cs typeface="Tahoma" pitchFamily="34" charset="0"/>
              </a:rPr>
              <a:t>"The appropriate inner qualities of the reader become apparent to the listener without a single word being proclaimed</a:t>
            </a:r>
            <a:r>
              <a:rPr lang="en-US" sz="2000" dirty="0" smtClean="0">
                <a:latin typeface="Tahoma" pitchFamily="34" charset="0"/>
                <a:cs typeface="Tahoma" pitchFamily="34" charset="0"/>
              </a:rPr>
              <a:t>."</a:t>
            </a:r>
            <a:endParaRPr lang="en-US" sz="2000" dirty="0">
              <a:latin typeface="Tahoma" pitchFamily="34" charset="0"/>
              <a:cs typeface="Tahoma" pitchFamily="34" charset="0"/>
            </a:endParaRPr>
          </a:p>
        </p:txBody>
      </p:sp>
      <p:sp>
        <p:nvSpPr>
          <p:cNvPr id="5" name="TextBox 4"/>
          <p:cNvSpPr txBox="1"/>
          <p:nvPr>
            <p:custDataLst>
              <p:tags r:id="rId5"/>
            </p:custDataLst>
          </p:nvPr>
        </p:nvSpPr>
        <p:spPr>
          <a:xfrm>
            <a:off x="2819399" y="3212288"/>
            <a:ext cx="5791201" cy="1323439"/>
          </a:xfrm>
          <a:prstGeom prst="rect">
            <a:avLst/>
          </a:prstGeom>
          <a:noFill/>
        </p:spPr>
        <p:txBody>
          <a:bodyPr wrap="square" rtlCol="0">
            <a:spAutoFit/>
          </a:bodyPr>
          <a:lstStyle/>
          <a:p>
            <a:r>
              <a:rPr lang="en-US" sz="2000" dirty="0">
                <a:latin typeface="Tahoma" pitchFamily="34" charset="0"/>
                <a:cs typeface="Tahoma" pitchFamily="34" charset="0"/>
              </a:rPr>
              <a:t>The love for the word of God and the belief that Jesus is present in every reading of Scripture is the boast of a great lector. It's the one thing we can't fake.</a:t>
            </a:r>
          </a:p>
        </p:txBody>
      </p:sp>
      <p:sp>
        <p:nvSpPr>
          <p:cNvPr id="11" name="Rounded Rectangle 10"/>
          <p:cNvSpPr/>
          <p:nvPr>
            <p:custDataLst>
              <p:tags r:id="rId6"/>
            </p:custDataLst>
          </p:nvPr>
        </p:nvSpPr>
        <p:spPr bwMode="auto">
          <a:xfrm>
            <a:off x="1937626" y="4953000"/>
            <a:ext cx="5268745" cy="1469650"/>
          </a:xfrm>
          <a:prstGeom prst="roundRect">
            <a:avLst/>
          </a:prstGeom>
          <a:solidFill>
            <a:srgbClr val="336600">
              <a:alpha val="72000"/>
            </a:srgbClr>
          </a:solidFill>
          <a:ln w="25400" cap="sq">
            <a:noFill/>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rtlCol="0" anchor="ctr" anchorCtr="1">
            <a:noAutofit/>
          </a:bodyPr>
          <a:lstStyle/>
          <a:p>
            <a:r>
              <a:rPr lang="en-US" sz="2800" dirty="0">
                <a:latin typeface="Gabriola" pitchFamily="82" charset="0"/>
                <a:cs typeface="Tahoma" pitchFamily="34" charset="0"/>
              </a:rPr>
              <a:t>In God we have boasted all day long; your name we will praise </a:t>
            </a:r>
            <a:r>
              <a:rPr lang="en-US" sz="2800" dirty="0" smtClean="0">
                <a:latin typeface="Gabriola" pitchFamily="82" charset="0"/>
                <a:cs typeface="Tahoma" pitchFamily="34" charset="0"/>
              </a:rPr>
              <a:t>forever:</a:t>
            </a:r>
          </a:p>
          <a:p>
            <a:r>
              <a:rPr lang="en-US" sz="2000" dirty="0" smtClean="0">
                <a:latin typeface="Gabriola" pitchFamily="82" charset="0"/>
                <a:cs typeface="Tahoma" pitchFamily="34" charset="0"/>
              </a:rPr>
              <a:t>Psalm 44:9</a:t>
            </a:r>
            <a:endParaRPr lang="en-US" sz="2000" dirty="0">
              <a:latin typeface="Gabriola" pitchFamily="82" charset="0"/>
              <a:cs typeface="Tahoma" pitchFamily="34" charset="0"/>
            </a:endParaRPr>
          </a:p>
        </p:txBody>
      </p:sp>
      <p:pic>
        <p:nvPicPr>
          <p:cNvPr id="15" name="Picture 14"/>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04800" y="3124200"/>
            <a:ext cx="2244934" cy="1499616"/>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6" name="Picture 15"/>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489826" y="502392"/>
            <a:ext cx="1447800" cy="14478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ustDataLst>
      <p:tags r:id="rId1"/>
    </p:custDataLst>
    <p:extLst>
      <p:ext uri="{BB962C8B-B14F-4D97-AF65-F5344CB8AC3E}">
        <p14:creationId xmlns:p14="http://schemas.microsoft.com/office/powerpoint/2010/main" val="2465440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Proper Breathing</a:t>
            </a:r>
            <a:endParaRPr lang="en-US" sz="3200" dirty="0">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590800" y="1619250"/>
            <a:ext cx="4114800" cy="3009900"/>
          </a:xfrm>
        </p:spPr>
        <p:txBody>
          <a:bodyPr/>
          <a:lstStyle/>
          <a:p>
            <a:pPr algn="l">
              <a:buFont typeface="Wingdings" pitchFamily="2" charset="2"/>
              <a:buChar char="§"/>
            </a:pPr>
            <a:r>
              <a:rPr lang="en-US" sz="2000" dirty="0" smtClean="0">
                <a:latin typeface="Eras Light ITC" pitchFamily="34" charset="0"/>
                <a:cs typeface="Times New Roman" pitchFamily="18" charset="0"/>
              </a:rPr>
              <a:t>A Good Posture</a:t>
            </a:r>
          </a:p>
          <a:p>
            <a:pPr algn="l">
              <a:buFont typeface="Arial" pitchFamily="34" charset="0"/>
              <a:buChar char="•"/>
            </a:pPr>
            <a:endParaRPr lang="en-US" sz="2000" dirty="0" smtClean="0">
              <a:latin typeface="Eras Light ITC" pitchFamily="34" charset="0"/>
              <a:cs typeface="Times New Roman" pitchFamily="18" charset="0"/>
            </a:endParaRPr>
          </a:p>
          <a:p>
            <a:pPr algn="l">
              <a:buFont typeface="Wingdings" pitchFamily="2" charset="2"/>
              <a:buChar char="§"/>
            </a:pPr>
            <a:r>
              <a:rPr lang="en-US" sz="2000" dirty="0" smtClean="0">
                <a:latin typeface="Eras Light ITC" pitchFamily="34" charset="0"/>
                <a:cs typeface="Times New Roman" pitchFamily="18" charset="0"/>
              </a:rPr>
              <a:t>Deep Breaths</a:t>
            </a:r>
          </a:p>
          <a:p>
            <a:pPr algn="l">
              <a:buFont typeface="Arial" pitchFamily="34" charset="0"/>
              <a:buChar char="•"/>
            </a:pPr>
            <a:endParaRPr lang="en-US" sz="2000" dirty="0" smtClean="0">
              <a:latin typeface="Eras Light ITC" pitchFamily="34" charset="0"/>
              <a:cs typeface="Times New Roman" pitchFamily="18" charset="0"/>
            </a:endParaRPr>
          </a:p>
          <a:p>
            <a:pPr algn="l">
              <a:buFont typeface="Wingdings" pitchFamily="2" charset="2"/>
              <a:buChar char="§"/>
            </a:pPr>
            <a:r>
              <a:rPr lang="en-US" sz="2000" dirty="0" smtClean="0">
                <a:latin typeface="Eras Light ITC" pitchFamily="34" charset="0"/>
                <a:cs typeface="Times New Roman" pitchFamily="18" charset="0"/>
              </a:rPr>
              <a:t>Use of The Diaphragm and Abdominal Muscles</a:t>
            </a:r>
          </a:p>
          <a:p>
            <a:pPr algn="l">
              <a:buFont typeface="Wingdings" pitchFamily="2" charset="2"/>
              <a:buChar char="§"/>
            </a:pPr>
            <a:endParaRPr lang="en-US" sz="2000" dirty="0">
              <a:latin typeface="Eras Light ITC" pitchFamily="34" charset="0"/>
              <a:cs typeface="Times New Roman" pitchFamily="18" charset="0"/>
            </a:endParaRPr>
          </a:p>
          <a:p>
            <a:pPr algn="l">
              <a:buFont typeface="Wingdings" pitchFamily="2" charset="2"/>
              <a:buChar char="§"/>
            </a:pPr>
            <a:r>
              <a:rPr lang="en-US" sz="2000" dirty="0" smtClean="0">
                <a:latin typeface="Eras Light ITC" pitchFamily="34" charset="0"/>
                <a:cs typeface="Times New Roman" pitchFamily="18" charset="0"/>
              </a:rPr>
              <a:t>Breathing During Natural Pauses</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4495800" y="4876800"/>
            <a:ext cx="2514600" cy="1678496"/>
          </a:xfrm>
          <a:prstGeom prst="ellipse">
            <a:avLst/>
          </a:prstGeom>
          <a:ln>
            <a:noFill/>
          </a:ln>
          <a:effectLst>
            <a:softEdge rad="112500"/>
          </a:effectLst>
        </p:spPr>
      </p:pic>
      <p:pic>
        <p:nvPicPr>
          <p:cNvPr id="8" name="Picture 7"/>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417512" y="5334000"/>
            <a:ext cx="1524000"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6752648" y="1676400"/>
            <a:ext cx="1885950" cy="2514600"/>
          </a:xfrm>
          <a:prstGeom prst="rect">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Breathing Exercise</a:t>
            </a:r>
            <a:endParaRPr lang="en-US" sz="3200" dirty="0">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438400" y="1943268"/>
            <a:ext cx="4607792" cy="2876382"/>
          </a:xfrm>
        </p:spPr>
        <p:txBody>
          <a:bodyPr/>
          <a:lstStyle/>
          <a:p>
            <a:pPr algn="l">
              <a:buFont typeface="+mj-lt"/>
              <a:buAutoNum type="arabicPeriod"/>
            </a:pPr>
            <a:r>
              <a:rPr lang="en-US" sz="1800" dirty="0" smtClean="0">
                <a:latin typeface="Eras Light ITC" pitchFamily="34" charset="0"/>
                <a:cs typeface="Times New Roman" pitchFamily="18" charset="0"/>
              </a:rPr>
              <a:t>To allow the lungs to expand fully, a proper posture is essential.</a:t>
            </a:r>
          </a:p>
          <a:p>
            <a:pPr marL="228600" indent="-228600" algn="l">
              <a:buFont typeface="+mj-lt"/>
              <a:buAutoNum type="arabicPeriod"/>
            </a:pPr>
            <a:endParaRPr lang="en-US" sz="1000" dirty="0" smtClean="0">
              <a:latin typeface="Eras Light ITC" pitchFamily="34" charset="0"/>
              <a:cs typeface="Times New Roman" pitchFamily="18" charset="0"/>
            </a:endParaRPr>
          </a:p>
          <a:p>
            <a:pPr algn="l">
              <a:buFont typeface="+mj-lt"/>
              <a:buAutoNum type="arabicPeriod"/>
            </a:pPr>
            <a:r>
              <a:rPr lang="en-US" sz="1800" dirty="0" smtClean="0">
                <a:latin typeface="Eras Light ITC" pitchFamily="34" charset="0"/>
                <a:cs typeface="Times New Roman" pitchFamily="18" charset="0"/>
              </a:rPr>
              <a:t>Slowly breathe in through your nose as you imagine that you are a vessel filling up with air.</a:t>
            </a:r>
          </a:p>
          <a:p>
            <a:pPr marL="228600" indent="-228600" algn="l">
              <a:buFont typeface="+mj-lt"/>
              <a:buAutoNum type="arabicPeriod"/>
            </a:pPr>
            <a:endParaRPr lang="en-US" sz="1000" dirty="0" smtClean="0">
              <a:latin typeface="Eras Light ITC" pitchFamily="34" charset="0"/>
              <a:cs typeface="Times New Roman" pitchFamily="18" charset="0"/>
            </a:endParaRPr>
          </a:p>
          <a:p>
            <a:pPr algn="l">
              <a:buFont typeface="+mj-lt"/>
              <a:buAutoNum type="arabicPeriod"/>
            </a:pPr>
            <a:r>
              <a:rPr lang="en-US" sz="1800" dirty="0" smtClean="0">
                <a:latin typeface="Eras Light ITC" pitchFamily="34" charset="0"/>
                <a:cs typeface="Times New Roman" pitchFamily="18" charset="0"/>
              </a:rPr>
              <a:t>Hold this breath for a count of five.</a:t>
            </a:r>
          </a:p>
          <a:p>
            <a:pPr marL="228600" indent="-228600" algn="l">
              <a:buFont typeface="+mj-lt"/>
              <a:buAutoNum type="arabicPeriod"/>
            </a:pPr>
            <a:endParaRPr lang="en-US" sz="1000" dirty="0" smtClean="0">
              <a:latin typeface="Eras Light ITC" pitchFamily="34" charset="0"/>
              <a:cs typeface="Times New Roman" pitchFamily="18" charset="0"/>
            </a:endParaRPr>
          </a:p>
          <a:p>
            <a:pPr algn="l">
              <a:buFont typeface="+mj-lt"/>
              <a:buAutoNum type="arabicPeriod"/>
            </a:pPr>
            <a:r>
              <a:rPr lang="en-US" sz="1800" dirty="0" smtClean="0">
                <a:latin typeface="Eras Light ITC" pitchFamily="34" charset="0"/>
                <a:cs typeface="Times New Roman" pitchFamily="18" charset="0"/>
              </a:rPr>
              <a:t>Exhale slowly through your mouth.</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6705600" y="4419600"/>
            <a:ext cx="1828800" cy="1370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3124200" y="4989945"/>
            <a:ext cx="1219200" cy="1451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custDataLst>
              <p:tags r:id="rId9"/>
            </p:custDataLst>
          </p:nvPr>
        </p:nvSpPr>
        <p:spPr>
          <a:xfrm>
            <a:off x="2438400" y="1447800"/>
            <a:ext cx="3810000" cy="369332"/>
          </a:xfrm>
          <a:prstGeom prst="rect">
            <a:avLst/>
          </a:prstGeom>
          <a:noFill/>
        </p:spPr>
        <p:txBody>
          <a:bodyPr wrap="square" rtlCol="0">
            <a:spAutoFit/>
          </a:bodyPr>
          <a:lstStyle/>
          <a:p>
            <a:pPr algn="l"/>
            <a:r>
              <a:rPr lang="en-US" sz="1800" dirty="0">
                <a:latin typeface="Eras Light ITC" pitchFamily="34" charset="0"/>
                <a:cs typeface="Times New Roman" pitchFamily="18" charset="0"/>
              </a:rPr>
              <a:t>Do the exercise sitting or </a:t>
            </a:r>
            <a:r>
              <a:rPr lang="en-US" sz="1800" dirty="0" smtClean="0">
                <a:latin typeface="Eras Light ITC" pitchFamily="34" charset="0"/>
                <a:cs typeface="Times New Roman" pitchFamily="18" charset="0"/>
              </a:rPr>
              <a:t>standing</a:t>
            </a:r>
            <a:endParaRPr lang="en-US" sz="1800" dirty="0">
              <a:latin typeface="Eras Light ITC" pitchFamily="34" charset="0"/>
              <a:cs typeface="Times New Roman" pitchFamily="18" charset="0"/>
            </a:endParaRPr>
          </a:p>
        </p:txBody>
      </p:sp>
      <p:pic>
        <p:nvPicPr>
          <p:cNvPr id="12" name="Picture 11"/>
          <p:cNvPicPr>
            <a:picLocks noChangeAspect="1"/>
          </p:cNvPicPr>
          <p:nvPr>
            <p:custDataLst>
              <p:tags r:id="rId10"/>
            </p:custDataLst>
          </p:nvPr>
        </p:nvPicPr>
        <p:blipFill>
          <a:blip r:embed="rId15" cstate="print">
            <a:extLst>
              <a:ext uri="{28A0092B-C50C-407E-A947-70E740481C1C}">
                <a14:useLocalDpi xmlns:a14="http://schemas.microsoft.com/office/drawing/2010/main" val="0"/>
              </a:ext>
            </a:extLst>
          </a:blip>
          <a:stretch>
            <a:fillRect/>
          </a:stretch>
        </p:blipFill>
        <p:spPr>
          <a:xfrm>
            <a:off x="7467600" y="1447800"/>
            <a:ext cx="1397577" cy="186343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Benefits of Proper Breathing</a:t>
            </a:r>
            <a:endParaRPr lang="en-US" sz="3200" dirty="0">
              <a:latin typeface="Eras Medium ITC" pitchFamily="34" charset="0"/>
            </a:endParaRPr>
          </a:p>
        </p:txBody>
      </p:sp>
      <p:sp>
        <p:nvSpPr>
          <p:cNvPr id="3" name="Content Placeholder 2"/>
          <p:cNvSpPr>
            <a:spLocks noGrp="1"/>
          </p:cNvSpPr>
          <p:nvPr>
            <p:ph idx="1"/>
            <p:custDataLst>
              <p:tags r:id="rId4"/>
            </p:custDataLst>
          </p:nvPr>
        </p:nvSpPr>
        <p:spPr>
          <a:xfrm>
            <a:off x="2590800" y="1447800"/>
            <a:ext cx="6553200" cy="2514600"/>
          </a:xfrm>
        </p:spPr>
        <p:txBody>
          <a:bodyPr/>
          <a:lstStyle/>
          <a:p>
            <a:pPr algn="l">
              <a:buFont typeface="Wingdings" pitchFamily="2" charset="2"/>
              <a:buChar char="ü"/>
            </a:pPr>
            <a:r>
              <a:rPr lang="en-US" sz="2400" dirty="0" smtClean="0">
                <a:latin typeface="Eras Light ITC" pitchFamily="34" charset="0"/>
                <a:cs typeface="Times New Roman" pitchFamily="18" charset="0"/>
              </a:rPr>
              <a:t>Breathe more effectively.</a:t>
            </a:r>
          </a:p>
          <a:p>
            <a:pPr marL="171450" indent="-171450" algn="l">
              <a:buFont typeface="Wingdings" pitchFamily="2" charset="2"/>
              <a:buChar char="ü"/>
            </a:pPr>
            <a:endParaRPr lang="en-US" sz="1000" dirty="0" smtClean="0">
              <a:latin typeface="Eras Light ITC" pitchFamily="34" charset="0"/>
              <a:cs typeface="Times New Roman" pitchFamily="18" charset="0"/>
            </a:endParaRPr>
          </a:p>
          <a:p>
            <a:pPr algn="l">
              <a:buFont typeface="Wingdings" pitchFamily="2" charset="2"/>
              <a:buChar char="ü"/>
            </a:pPr>
            <a:r>
              <a:rPr lang="en-US" sz="2400" dirty="0" smtClean="0">
                <a:latin typeface="Eras Light ITC" pitchFamily="34" charset="0"/>
                <a:cs typeface="Times New Roman" pitchFamily="18" charset="0"/>
              </a:rPr>
              <a:t>Proper posture for breathing creates a confident, strong appearance.</a:t>
            </a:r>
          </a:p>
          <a:p>
            <a:pPr marL="171450" indent="-171450" algn="l">
              <a:buFont typeface="Wingdings" pitchFamily="2" charset="2"/>
              <a:buChar char="ü"/>
            </a:pPr>
            <a:endParaRPr lang="en-US" sz="1000" dirty="0" smtClean="0">
              <a:latin typeface="Eras Light ITC" pitchFamily="34" charset="0"/>
              <a:cs typeface="Times New Roman" pitchFamily="18" charset="0"/>
            </a:endParaRPr>
          </a:p>
          <a:p>
            <a:pPr algn="l">
              <a:buFont typeface="Wingdings" pitchFamily="2" charset="2"/>
              <a:buChar char="ü"/>
            </a:pPr>
            <a:r>
              <a:rPr lang="en-US" sz="2400" dirty="0" smtClean="0">
                <a:latin typeface="Eras Light ITC" pitchFamily="34" charset="0"/>
                <a:cs typeface="Times New Roman" pitchFamily="18" charset="0"/>
              </a:rPr>
              <a:t>Deep breathing decreases tension and helps you control your nerves better.</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904383" y="3810000"/>
            <a:ext cx="1914525"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custDataLst>
              <p:tags r:id="rId8"/>
            </p:custDataLst>
          </p:nvPr>
        </p:nvSpPr>
        <p:spPr bwMode="auto">
          <a:xfrm>
            <a:off x="2590800" y="4114800"/>
            <a:ext cx="4419599"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ü"/>
            </a:pPr>
            <a:r>
              <a:rPr lang="en-US" sz="2400" dirty="0" smtClean="0">
                <a:latin typeface="Eras Light ITC" pitchFamily="34" charset="0"/>
                <a:cs typeface="Times New Roman" pitchFamily="18" charset="0"/>
              </a:rPr>
              <a:t>Will automatically set a better pace for your reading.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Tips for Practicing Breathing Techniques</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359025" y="1676400"/>
            <a:ext cx="5032375" cy="533400"/>
          </a:xfrm>
        </p:spPr>
        <p:txBody>
          <a:bodyPr/>
          <a:lstStyle/>
          <a:p>
            <a:pPr algn="l">
              <a:buFont typeface="Wingdings" pitchFamily="2" charset="2"/>
              <a:buChar char="ü"/>
            </a:pPr>
            <a:r>
              <a:rPr lang="en-US" sz="2000" dirty="0" smtClean="0">
                <a:latin typeface="Eras Light ITC" pitchFamily="34" charset="0"/>
                <a:cs typeface="Times New Roman" pitchFamily="18" charset="0"/>
              </a:rPr>
              <a:t>Practice breathing while driving.</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7391400" y="1524000"/>
            <a:ext cx="1447800" cy="17744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3124200" y="4648200"/>
            <a:ext cx="1477968" cy="18506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ontent Placeholder 2"/>
          <p:cNvSpPr txBox="1">
            <a:spLocks/>
          </p:cNvSpPr>
          <p:nvPr>
            <p:custDataLst>
              <p:tags r:id="rId9"/>
            </p:custDataLst>
          </p:nvPr>
        </p:nvSpPr>
        <p:spPr bwMode="auto">
          <a:xfrm>
            <a:off x="2345634" y="2306448"/>
            <a:ext cx="5035688" cy="99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ü"/>
            </a:pPr>
            <a:r>
              <a:rPr lang="en-US" sz="2000" dirty="0" smtClean="0">
                <a:latin typeface="Eras Light ITC" pitchFamily="34" charset="0"/>
                <a:cs typeface="Times New Roman" pitchFamily="18" charset="0"/>
              </a:rPr>
              <a:t>Practice breathing while sitting at your desk or at home when you would normally be slumped over in your chair.</a:t>
            </a:r>
          </a:p>
        </p:txBody>
      </p:sp>
      <p:sp>
        <p:nvSpPr>
          <p:cNvPr id="10" name="Content Placeholder 2"/>
          <p:cNvSpPr txBox="1">
            <a:spLocks/>
          </p:cNvSpPr>
          <p:nvPr>
            <p:custDataLst>
              <p:tags r:id="rId10"/>
            </p:custDataLst>
          </p:nvPr>
        </p:nvSpPr>
        <p:spPr bwMode="auto">
          <a:xfrm>
            <a:off x="2345634" y="3505200"/>
            <a:ext cx="679836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ü"/>
            </a:pPr>
            <a:r>
              <a:rPr lang="en-US" sz="2000" dirty="0" smtClean="0">
                <a:latin typeface="Eras Light ITC" pitchFamily="34" charset="0"/>
                <a:cs typeface="Times New Roman" pitchFamily="18" charset="0"/>
              </a:rPr>
              <a:t>Lying down before going to sleep or lying down on the floor at the end of a workout session.</a:t>
            </a:r>
          </a:p>
        </p:txBody>
      </p:sp>
      <p:pic>
        <p:nvPicPr>
          <p:cNvPr id="11" name="Picture 10"/>
          <p:cNvPicPr>
            <a:picLocks noChangeAspect="1"/>
          </p:cNvPicPr>
          <p:nvPr>
            <p:custDataLst>
              <p:tags r:id="rId11"/>
            </p:custDataLst>
          </p:nvPr>
        </p:nvPicPr>
        <p:blipFill>
          <a:blip r:embed="rId16" cstate="print">
            <a:extLst>
              <a:ext uri="{28A0092B-C50C-407E-A947-70E740481C1C}">
                <a14:useLocalDpi xmlns:a14="http://schemas.microsoft.com/office/drawing/2010/main" val="0"/>
              </a:ext>
            </a:extLst>
          </a:blip>
          <a:stretch>
            <a:fillRect/>
          </a:stretch>
        </p:blipFill>
        <p:spPr>
          <a:xfrm>
            <a:off x="6324600" y="4953000"/>
            <a:ext cx="1962150" cy="12361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17271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79"/>
          <p:cNvSpPr>
            <a:spLocks noChangeArrowheads="1"/>
          </p:cNvSpPr>
          <p:nvPr>
            <p:custDataLst>
              <p:tags r:id="rId2"/>
            </p:custDataLst>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custDataLst>
              <p:tags r:id="rId3"/>
            </p:custDataLst>
          </p:nvPr>
        </p:nvSpPr>
        <p:spPr>
          <a:xfrm>
            <a:off x="2362200" y="0"/>
            <a:ext cx="6781800" cy="1295400"/>
          </a:xfrm>
        </p:spPr>
        <p:txBody>
          <a:bodyPr/>
          <a:lstStyle/>
          <a:p>
            <a:r>
              <a:rPr lang="en-US" sz="3200" dirty="0" smtClean="0">
                <a:solidFill>
                  <a:schemeClr val="tx1"/>
                </a:solidFill>
                <a:latin typeface="Eras Medium ITC" pitchFamily="34" charset="0"/>
                <a:cs typeface="Times New Roman" pitchFamily="18" charset="0"/>
              </a:rPr>
              <a:t>Tips for Practicing Breathing</a:t>
            </a:r>
            <a:endParaRPr lang="en-US" sz="3200" dirty="0">
              <a:solidFill>
                <a:schemeClr val="tx1"/>
              </a:solidFill>
              <a:latin typeface="Eras Medium ITC" pitchFamily="34" charset="0"/>
              <a:cs typeface="Times New Roman" pitchFamily="18" charset="0"/>
            </a:endParaRPr>
          </a:p>
        </p:txBody>
      </p:sp>
      <p:sp>
        <p:nvSpPr>
          <p:cNvPr id="3" name="Content Placeholder 2"/>
          <p:cNvSpPr>
            <a:spLocks noGrp="1"/>
          </p:cNvSpPr>
          <p:nvPr>
            <p:ph idx="1"/>
            <p:custDataLst>
              <p:tags r:id="rId4"/>
            </p:custDataLst>
          </p:nvPr>
        </p:nvSpPr>
        <p:spPr>
          <a:xfrm>
            <a:off x="2590800" y="2057400"/>
            <a:ext cx="6322291" cy="685800"/>
          </a:xfrm>
        </p:spPr>
        <p:txBody>
          <a:bodyPr/>
          <a:lstStyle/>
          <a:p>
            <a:pPr algn="l">
              <a:buFont typeface="Wingdings" pitchFamily="2" charset="2"/>
              <a:buChar char="ü"/>
            </a:pPr>
            <a:r>
              <a:rPr lang="en-US" sz="2000" dirty="0" smtClean="0">
                <a:latin typeface="Eras Light ITC" pitchFamily="34" charset="0"/>
                <a:cs typeface="Times New Roman" pitchFamily="18" charset="0"/>
              </a:rPr>
              <a:t>Breathe in through your nose as this will protect your vocal cords.</a:t>
            </a:r>
          </a:p>
        </p:txBody>
      </p:sp>
      <p:sp>
        <p:nvSpPr>
          <p:cNvPr id="5" name="Rectangle 1082"/>
          <p:cNvSpPr>
            <a:spLocks noChangeArrowheads="1"/>
          </p:cNvSpPr>
          <p:nvPr>
            <p:custDataLst>
              <p:tags r:id="rId5"/>
            </p:custDataLst>
          </p:nvPr>
        </p:nvSpPr>
        <p:spPr bwMode="auto">
          <a:xfrm>
            <a:off x="0" y="0"/>
            <a:ext cx="2362200" cy="6858000"/>
          </a:xfrm>
          <a:prstGeom prst="rect">
            <a:avLst/>
          </a:prstGeom>
          <a:solidFill>
            <a:schemeClr va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1070" descr="Interior of hot-air balloon"/>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0" y="1295400"/>
            <a:ext cx="2359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7331671" y="3752182"/>
            <a:ext cx="1547707" cy="2325436"/>
          </a:xfrm>
          <a:prstGeom prst="rect">
            <a:avLst/>
          </a:prstGeom>
          <a:ln>
            <a:noFill/>
          </a:ln>
          <a:effectLst>
            <a:softEdge rad="112500"/>
          </a:effectLst>
        </p:spPr>
      </p:pic>
      <p:sp>
        <p:nvSpPr>
          <p:cNvPr id="8" name="Content Placeholder 2"/>
          <p:cNvSpPr txBox="1">
            <a:spLocks/>
          </p:cNvSpPr>
          <p:nvPr>
            <p:custDataLst>
              <p:tags r:id="rId8"/>
            </p:custDataLst>
          </p:nvPr>
        </p:nvSpPr>
        <p:spPr bwMode="auto">
          <a:xfrm>
            <a:off x="2590800" y="2890982"/>
            <a:ext cx="60198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ü"/>
            </a:pPr>
            <a:r>
              <a:rPr lang="en-US" sz="2000" dirty="0" smtClean="0">
                <a:latin typeface="Eras Light ITC" pitchFamily="34" charset="0"/>
                <a:cs typeface="Times New Roman" pitchFamily="18" charset="0"/>
              </a:rPr>
              <a:t>Breathing through the mouth dries out the vocal cords and you could experience sore throat.</a:t>
            </a:r>
          </a:p>
        </p:txBody>
      </p:sp>
      <p:sp>
        <p:nvSpPr>
          <p:cNvPr id="10" name="Content Placeholder 2"/>
          <p:cNvSpPr txBox="1">
            <a:spLocks/>
          </p:cNvSpPr>
          <p:nvPr>
            <p:custDataLst>
              <p:tags r:id="rId9"/>
            </p:custDataLst>
          </p:nvPr>
        </p:nvSpPr>
        <p:spPr bwMode="auto">
          <a:xfrm>
            <a:off x="2590800" y="1524000"/>
            <a:ext cx="632229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ü"/>
            </a:pPr>
            <a:r>
              <a:rPr lang="en-US" sz="2000" dirty="0" smtClean="0">
                <a:latin typeface="Eras Light ITC" pitchFamily="34" charset="0"/>
                <a:cs typeface="Times New Roman" pitchFamily="18" charset="0"/>
              </a:rPr>
              <a:t>Always start with good a posture.</a:t>
            </a:r>
          </a:p>
        </p:txBody>
      </p:sp>
      <p:sp>
        <p:nvSpPr>
          <p:cNvPr id="11" name="Content Placeholder 2"/>
          <p:cNvSpPr txBox="1">
            <a:spLocks/>
          </p:cNvSpPr>
          <p:nvPr>
            <p:custDataLst>
              <p:tags r:id="rId10"/>
            </p:custDataLst>
          </p:nvPr>
        </p:nvSpPr>
        <p:spPr bwMode="auto">
          <a:xfrm>
            <a:off x="2590800" y="3756800"/>
            <a:ext cx="486494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ctr"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buFont typeface="Wingdings" pitchFamily="2" charset="2"/>
              <a:buChar char="ü"/>
            </a:pPr>
            <a:r>
              <a:rPr lang="en-US" sz="2000" dirty="0" smtClean="0">
                <a:latin typeface="Eras Light ITC" pitchFamily="34" charset="0"/>
                <a:cs typeface="Times New Roman" pitchFamily="18" charset="0"/>
              </a:rPr>
              <a:t>Notice your breathing from time to time during the course of your practice readings.</a:t>
            </a:r>
          </a:p>
        </p:txBody>
      </p:sp>
      <p:pic>
        <p:nvPicPr>
          <p:cNvPr id="13" name="Picture 12"/>
          <p:cNvPicPr>
            <a:picLocks noChangeAspect="1"/>
          </p:cNvPicPr>
          <p:nvPr>
            <p:custDataLst>
              <p:tags r:id="rId11"/>
            </p:custDataLst>
          </p:nvPr>
        </p:nvPicPr>
        <p:blipFill>
          <a:blip r:embed="rId15" cstate="print">
            <a:extLst>
              <a:ext uri="{28A0092B-C50C-407E-A947-70E740481C1C}">
                <a14:useLocalDpi xmlns:a14="http://schemas.microsoft.com/office/drawing/2010/main" val="0"/>
              </a:ext>
            </a:extLst>
          </a:blip>
          <a:stretch>
            <a:fillRect/>
          </a:stretch>
        </p:blipFill>
        <p:spPr>
          <a:xfrm>
            <a:off x="223043" y="5214731"/>
            <a:ext cx="1912938" cy="14219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0" grpId="0" build="p"/>
      <p:bldP spid="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72e2SE9hA9rZCyYkkjeP6s"/>
</p:tagLst>
</file>

<file path=ppt/tags/tag10.xml><?xml version="1.0" encoding="utf-8"?>
<p:tagLst xmlns:a="http://schemas.openxmlformats.org/drawingml/2006/main" xmlns:r="http://schemas.openxmlformats.org/officeDocument/2006/relationships" xmlns:p="http://schemas.openxmlformats.org/presentationml/2006/main">
  <p:tag name="DVSHAPEID" val="e80ztng0vkNrD6NQm2Lsjx"/>
</p:tagLst>
</file>

<file path=ppt/tags/tag100.xml><?xml version="1.0" encoding="utf-8"?>
<p:tagLst xmlns:a="http://schemas.openxmlformats.org/drawingml/2006/main" xmlns:r="http://schemas.openxmlformats.org/officeDocument/2006/relationships" xmlns:p="http://schemas.openxmlformats.org/presentationml/2006/main">
  <p:tag name="DVSHAPEID" val="6xEXIcx7WnS5chJc04FAus"/>
</p:tagLst>
</file>

<file path=ppt/tags/tag101.xml><?xml version="1.0" encoding="utf-8"?>
<p:tagLst xmlns:a="http://schemas.openxmlformats.org/drawingml/2006/main" xmlns:r="http://schemas.openxmlformats.org/officeDocument/2006/relationships" xmlns:p="http://schemas.openxmlformats.org/presentationml/2006/main">
  <p:tag name="DVSHAPEID" val="r8hkMPvQ0FkFEBtzqS0JYx"/>
</p:tagLst>
</file>

<file path=ppt/tags/tag102.xml><?xml version="1.0" encoding="utf-8"?>
<p:tagLst xmlns:a="http://schemas.openxmlformats.org/drawingml/2006/main" xmlns:r="http://schemas.openxmlformats.org/officeDocument/2006/relationships" xmlns:p="http://schemas.openxmlformats.org/presentationml/2006/main">
  <p:tag name="DVSHAPEID" val="TEai92bMk9JD5vGnqHB5nd"/>
</p:tagLst>
</file>

<file path=ppt/tags/tag103.xml><?xml version="1.0" encoding="utf-8"?>
<p:tagLst xmlns:a="http://schemas.openxmlformats.org/drawingml/2006/main" xmlns:r="http://schemas.openxmlformats.org/officeDocument/2006/relationships" xmlns:p="http://schemas.openxmlformats.org/presentationml/2006/main">
  <p:tag name="DVSHAPEID" val="LwC7JrDNAKuUeDatGsEekb"/>
</p:tagLst>
</file>

<file path=ppt/tags/tag104.xml><?xml version="1.0" encoding="utf-8"?>
<p:tagLst xmlns:a="http://schemas.openxmlformats.org/drawingml/2006/main" xmlns:r="http://schemas.openxmlformats.org/officeDocument/2006/relationships" xmlns:p="http://schemas.openxmlformats.org/presentationml/2006/main">
  <p:tag name="DVSHAPEID" val="V1vXS3si7S9GSEG1iK8xyY"/>
</p:tagLst>
</file>

<file path=ppt/tags/tag105.xml><?xml version="1.0" encoding="utf-8"?>
<p:tagLst xmlns:a="http://schemas.openxmlformats.org/drawingml/2006/main" xmlns:r="http://schemas.openxmlformats.org/officeDocument/2006/relationships" xmlns:p="http://schemas.openxmlformats.org/presentationml/2006/main">
  <p:tag name="DVSHAPEID" val="8bh3dW19q9TAABCMyAliCC"/>
</p:tagLst>
</file>

<file path=ppt/tags/tag106.xml><?xml version="1.0" encoding="utf-8"?>
<p:tagLst xmlns:a="http://schemas.openxmlformats.org/drawingml/2006/main" xmlns:r="http://schemas.openxmlformats.org/officeDocument/2006/relationships" xmlns:p="http://schemas.openxmlformats.org/presentationml/2006/main">
  <p:tag name="DVSHAPEID" val="KyKwNF9U5MCXSkFPQvgYr0"/>
</p:tagLst>
</file>

<file path=ppt/tags/tag107.xml><?xml version="1.0" encoding="utf-8"?>
<p:tagLst xmlns:a="http://schemas.openxmlformats.org/drawingml/2006/main" xmlns:r="http://schemas.openxmlformats.org/officeDocument/2006/relationships" xmlns:p="http://schemas.openxmlformats.org/presentationml/2006/main">
  <p:tag name="DVSHAPEID" val="Mi34owbybgmwqIjH9mZw36"/>
</p:tagLst>
</file>

<file path=ppt/tags/tag108.xml><?xml version="1.0" encoding="utf-8"?>
<p:tagLst xmlns:a="http://schemas.openxmlformats.org/drawingml/2006/main" xmlns:r="http://schemas.openxmlformats.org/officeDocument/2006/relationships" xmlns:p="http://schemas.openxmlformats.org/presentationml/2006/main">
  <p:tag name="DVSECTIONID" val="ZvxQuiauos06T8XuGEIZoD"/>
</p:tagLst>
</file>

<file path=ppt/tags/tag109.xml><?xml version="1.0" encoding="utf-8"?>
<p:tagLst xmlns:a="http://schemas.openxmlformats.org/drawingml/2006/main" xmlns:r="http://schemas.openxmlformats.org/officeDocument/2006/relationships" xmlns:p="http://schemas.openxmlformats.org/presentationml/2006/main">
  <p:tag name="DVSHAPEID" val="XDJh6JKP1EaKLrsIgDIxBl"/>
</p:tagLst>
</file>

<file path=ppt/tags/tag11.xml><?xml version="1.0" encoding="utf-8"?>
<p:tagLst xmlns:a="http://schemas.openxmlformats.org/drawingml/2006/main" xmlns:r="http://schemas.openxmlformats.org/officeDocument/2006/relationships" xmlns:p="http://schemas.openxmlformats.org/presentationml/2006/main">
  <p:tag name="DVSHAPEID" val="rTCrWrg3bDWjLJgKREB8yq"/>
</p:tagLst>
</file>

<file path=ppt/tags/tag110.xml><?xml version="1.0" encoding="utf-8"?>
<p:tagLst xmlns:a="http://schemas.openxmlformats.org/drawingml/2006/main" xmlns:r="http://schemas.openxmlformats.org/officeDocument/2006/relationships" xmlns:p="http://schemas.openxmlformats.org/presentationml/2006/main">
  <p:tag name="DVSHAPEID" val="BmUXw9mUZUXGlpl7prNmfI"/>
</p:tagLst>
</file>

<file path=ppt/tags/tag111.xml><?xml version="1.0" encoding="utf-8"?>
<p:tagLst xmlns:a="http://schemas.openxmlformats.org/drawingml/2006/main" xmlns:r="http://schemas.openxmlformats.org/officeDocument/2006/relationships" xmlns:p="http://schemas.openxmlformats.org/presentationml/2006/main">
  <p:tag name="DVSHAPEID" val="lFXReq5lNvvC2mm9dAt6Ef"/>
</p:tagLst>
</file>

<file path=ppt/tags/tag112.xml><?xml version="1.0" encoding="utf-8"?>
<p:tagLst xmlns:a="http://schemas.openxmlformats.org/drawingml/2006/main" xmlns:r="http://schemas.openxmlformats.org/officeDocument/2006/relationships" xmlns:p="http://schemas.openxmlformats.org/presentationml/2006/main">
  <p:tag name="DVSHAPEID" val="M463n8egJe6S1eZEVVOD6r"/>
</p:tagLst>
</file>

<file path=ppt/tags/tag113.xml><?xml version="1.0" encoding="utf-8"?>
<p:tagLst xmlns:a="http://schemas.openxmlformats.org/drawingml/2006/main" xmlns:r="http://schemas.openxmlformats.org/officeDocument/2006/relationships" xmlns:p="http://schemas.openxmlformats.org/presentationml/2006/main">
  <p:tag name="DVSHAPEID" val="bImYKfedS835TSLa2W7xMg"/>
</p:tagLst>
</file>

<file path=ppt/tags/tag114.xml><?xml version="1.0" encoding="utf-8"?>
<p:tagLst xmlns:a="http://schemas.openxmlformats.org/drawingml/2006/main" xmlns:r="http://schemas.openxmlformats.org/officeDocument/2006/relationships" xmlns:p="http://schemas.openxmlformats.org/presentationml/2006/main">
  <p:tag name="DVSHAPEID" val="v9l8ayFyh09lTnHpoY2wmX"/>
</p:tagLst>
</file>

<file path=ppt/tags/tag115.xml><?xml version="1.0" encoding="utf-8"?>
<p:tagLst xmlns:a="http://schemas.openxmlformats.org/drawingml/2006/main" xmlns:r="http://schemas.openxmlformats.org/officeDocument/2006/relationships" xmlns:p="http://schemas.openxmlformats.org/presentationml/2006/main">
  <p:tag name="DVSHAPEID" val="PWl7TKSRwzFUdcDC5FxkQ2"/>
</p:tagLst>
</file>

<file path=ppt/tags/tag116.xml><?xml version="1.0" encoding="utf-8"?>
<p:tagLst xmlns:a="http://schemas.openxmlformats.org/drawingml/2006/main" xmlns:r="http://schemas.openxmlformats.org/officeDocument/2006/relationships" xmlns:p="http://schemas.openxmlformats.org/presentationml/2006/main">
  <p:tag name="DVSHAPEID" val="WxYntDy8vfUxkpM2FUFpuz"/>
</p:tagLst>
</file>

<file path=ppt/tags/tag117.xml><?xml version="1.0" encoding="utf-8"?>
<p:tagLst xmlns:a="http://schemas.openxmlformats.org/drawingml/2006/main" xmlns:r="http://schemas.openxmlformats.org/officeDocument/2006/relationships" xmlns:p="http://schemas.openxmlformats.org/presentationml/2006/main">
  <p:tag name="DVSHAPEID" val="FYauLMTmY17MZO8vhejn4p"/>
</p:tagLst>
</file>

<file path=ppt/tags/tag118.xml><?xml version="1.0" encoding="utf-8"?>
<p:tagLst xmlns:a="http://schemas.openxmlformats.org/drawingml/2006/main" xmlns:r="http://schemas.openxmlformats.org/officeDocument/2006/relationships" xmlns:p="http://schemas.openxmlformats.org/presentationml/2006/main">
  <p:tag name="DVSHAPEID" val="0FSeP2ZCEqxmR0dYSLf8gS"/>
</p:tagLst>
</file>

<file path=ppt/tags/tag119.xml><?xml version="1.0" encoding="utf-8"?>
<p:tagLst xmlns:a="http://schemas.openxmlformats.org/drawingml/2006/main" xmlns:r="http://schemas.openxmlformats.org/officeDocument/2006/relationships" xmlns:p="http://schemas.openxmlformats.org/presentationml/2006/main">
  <p:tag name="DVSECTIONID" val="r53oVPOul09Hpj5rVOo6Hn"/>
</p:tagLst>
</file>

<file path=ppt/tags/tag12.xml><?xml version="1.0" encoding="utf-8"?>
<p:tagLst xmlns:a="http://schemas.openxmlformats.org/drawingml/2006/main" xmlns:r="http://schemas.openxmlformats.org/officeDocument/2006/relationships" xmlns:p="http://schemas.openxmlformats.org/presentationml/2006/main">
  <p:tag name="DVSHAPEID" val="Ep4cJ8hxpW7HG7W1qPKs89"/>
</p:tagLst>
</file>

<file path=ppt/tags/tag120.xml><?xml version="1.0" encoding="utf-8"?>
<p:tagLst xmlns:a="http://schemas.openxmlformats.org/drawingml/2006/main" xmlns:r="http://schemas.openxmlformats.org/officeDocument/2006/relationships" xmlns:p="http://schemas.openxmlformats.org/presentationml/2006/main">
  <p:tag name="DVSHAPEID" val="qxpYUaDq67vgYuCwXQmlmG"/>
</p:tagLst>
</file>

<file path=ppt/tags/tag121.xml><?xml version="1.0" encoding="utf-8"?>
<p:tagLst xmlns:a="http://schemas.openxmlformats.org/drawingml/2006/main" xmlns:r="http://schemas.openxmlformats.org/officeDocument/2006/relationships" xmlns:p="http://schemas.openxmlformats.org/presentationml/2006/main">
  <p:tag name="DVSHAPEID" val="fCW8himx7V87elPQ8PZekq"/>
</p:tagLst>
</file>

<file path=ppt/tags/tag122.xml><?xml version="1.0" encoding="utf-8"?>
<p:tagLst xmlns:a="http://schemas.openxmlformats.org/drawingml/2006/main" xmlns:r="http://schemas.openxmlformats.org/officeDocument/2006/relationships" xmlns:p="http://schemas.openxmlformats.org/presentationml/2006/main">
  <p:tag name="DVSHAPEID" val="RB1ImlOpLUwKiM2LSk4yZz"/>
</p:tagLst>
</file>

<file path=ppt/tags/tag123.xml><?xml version="1.0" encoding="utf-8"?>
<p:tagLst xmlns:a="http://schemas.openxmlformats.org/drawingml/2006/main" xmlns:r="http://schemas.openxmlformats.org/officeDocument/2006/relationships" xmlns:p="http://schemas.openxmlformats.org/presentationml/2006/main">
  <p:tag name="DVSHAPEID" val="7RggH6Hwm8lOLk7zV0JIae"/>
</p:tagLst>
</file>

<file path=ppt/tags/tag124.xml><?xml version="1.0" encoding="utf-8"?>
<p:tagLst xmlns:a="http://schemas.openxmlformats.org/drawingml/2006/main" xmlns:r="http://schemas.openxmlformats.org/officeDocument/2006/relationships" xmlns:p="http://schemas.openxmlformats.org/presentationml/2006/main">
  <p:tag name="DVSHAPEID" val="Bt23OnXE9Mriuas5DIHeyn"/>
</p:tagLst>
</file>

<file path=ppt/tags/tag125.xml><?xml version="1.0" encoding="utf-8"?>
<p:tagLst xmlns:a="http://schemas.openxmlformats.org/drawingml/2006/main" xmlns:r="http://schemas.openxmlformats.org/officeDocument/2006/relationships" xmlns:p="http://schemas.openxmlformats.org/presentationml/2006/main">
  <p:tag name="DVSHAPEID" val="ot1HEip3OgpTgMeEhkzHZz"/>
</p:tagLst>
</file>

<file path=ppt/tags/tag126.xml><?xml version="1.0" encoding="utf-8"?>
<p:tagLst xmlns:a="http://schemas.openxmlformats.org/drawingml/2006/main" xmlns:r="http://schemas.openxmlformats.org/officeDocument/2006/relationships" xmlns:p="http://schemas.openxmlformats.org/presentationml/2006/main">
  <p:tag name="DVSECTIONID" val="LG1DiJ572ujl4sN5nkFU7Z"/>
</p:tagLst>
</file>

<file path=ppt/tags/tag127.xml><?xml version="1.0" encoding="utf-8"?>
<p:tagLst xmlns:a="http://schemas.openxmlformats.org/drawingml/2006/main" xmlns:r="http://schemas.openxmlformats.org/officeDocument/2006/relationships" xmlns:p="http://schemas.openxmlformats.org/presentationml/2006/main">
  <p:tag name="DVSHAPEID" val="msQW7Pm01VFd5y27IEf5Xb"/>
</p:tagLst>
</file>

<file path=ppt/tags/tag128.xml><?xml version="1.0" encoding="utf-8"?>
<p:tagLst xmlns:a="http://schemas.openxmlformats.org/drawingml/2006/main" xmlns:r="http://schemas.openxmlformats.org/officeDocument/2006/relationships" xmlns:p="http://schemas.openxmlformats.org/presentationml/2006/main">
  <p:tag name="DVSHAPEID" val="TBUFRZqnFRoP6yRHbzHOft"/>
</p:tagLst>
</file>

<file path=ppt/tags/tag129.xml><?xml version="1.0" encoding="utf-8"?>
<p:tagLst xmlns:a="http://schemas.openxmlformats.org/drawingml/2006/main" xmlns:r="http://schemas.openxmlformats.org/officeDocument/2006/relationships" xmlns:p="http://schemas.openxmlformats.org/presentationml/2006/main">
  <p:tag name="DVSHAPEID" val="d2HFCaBUsTCbzf2rXnzDfO"/>
</p:tagLst>
</file>

<file path=ppt/tags/tag13.xml><?xml version="1.0" encoding="utf-8"?>
<p:tagLst xmlns:a="http://schemas.openxmlformats.org/drawingml/2006/main" xmlns:r="http://schemas.openxmlformats.org/officeDocument/2006/relationships" xmlns:p="http://schemas.openxmlformats.org/presentationml/2006/main">
  <p:tag name="DVSHAPEID" val="ukl4zBb6RbY0ednKI7LDd0"/>
</p:tagLst>
</file>

<file path=ppt/tags/tag130.xml><?xml version="1.0" encoding="utf-8"?>
<p:tagLst xmlns:a="http://schemas.openxmlformats.org/drawingml/2006/main" xmlns:r="http://schemas.openxmlformats.org/officeDocument/2006/relationships" xmlns:p="http://schemas.openxmlformats.org/presentationml/2006/main">
  <p:tag name="DVSHAPEID" val="Ogrtf1tFo9WpnRYcngMLov"/>
</p:tagLst>
</file>

<file path=ppt/tags/tag131.xml><?xml version="1.0" encoding="utf-8"?>
<p:tagLst xmlns:a="http://schemas.openxmlformats.org/drawingml/2006/main" xmlns:r="http://schemas.openxmlformats.org/officeDocument/2006/relationships" xmlns:p="http://schemas.openxmlformats.org/presentationml/2006/main">
  <p:tag name="DVSHAPEID" val="cUZCFKBjeBepeqd8UzrMus"/>
</p:tagLst>
</file>

<file path=ppt/tags/tag132.xml><?xml version="1.0" encoding="utf-8"?>
<p:tagLst xmlns:a="http://schemas.openxmlformats.org/drawingml/2006/main" xmlns:r="http://schemas.openxmlformats.org/officeDocument/2006/relationships" xmlns:p="http://schemas.openxmlformats.org/presentationml/2006/main">
  <p:tag name="DVSHAPEID" val="f9RbsLZjRupj3wuDmI44Uk"/>
</p:tagLst>
</file>

<file path=ppt/tags/tag133.xml><?xml version="1.0" encoding="utf-8"?>
<p:tagLst xmlns:a="http://schemas.openxmlformats.org/drawingml/2006/main" xmlns:r="http://schemas.openxmlformats.org/officeDocument/2006/relationships" xmlns:p="http://schemas.openxmlformats.org/presentationml/2006/main">
  <p:tag name="DVSECTIONID" val="WcIDofIUBiW3jmnhx5odYF"/>
</p:tagLst>
</file>

<file path=ppt/tags/tag134.xml><?xml version="1.0" encoding="utf-8"?>
<p:tagLst xmlns:a="http://schemas.openxmlformats.org/drawingml/2006/main" xmlns:r="http://schemas.openxmlformats.org/officeDocument/2006/relationships" xmlns:p="http://schemas.openxmlformats.org/presentationml/2006/main">
  <p:tag name="DVSHAPEID" val="bYDyYelcjC0JFPKuiPkUJK"/>
</p:tagLst>
</file>

<file path=ppt/tags/tag135.xml><?xml version="1.0" encoding="utf-8"?>
<p:tagLst xmlns:a="http://schemas.openxmlformats.org/drawingml/2006/main" xmlns:r="http://schemas.openxmlformats.org/officeDocument/2006/relationships" xmlns:p="http://schemas.openxmlformats.org/presentationml/2006/main">
  <p:tag name="DVSHAPEID" val="ZUnGEgdIIqyUYTxUNKYFaN"/>
</p:tagLst>
</file>

<file path=ppt/tags/tag136.xml><?xml version="1.0" encoding="utf-8"?>
<p:tagLst xmlns:a="http://schemas.openxmlformats.org/drawingml/2006/main" xmlns:r="http://schemas.openxmlformats.org/officeDocument/2006/relationships" xmlns:p="http://schemas.openxmlformats.org/presentationml/2006/main">
  <p:tag name="DVSHAPEID" val="jjRETSqeK0BqYIahA4YATz"/>
</p:tagLst>
</file>

<file path=ppt/tags/tag137.xml><?xml version="1.0" encoding="utf-8"?>
<p:tagLst xmlns:a="http://schemas.openxmlformats.org/drawingml/2006/main" xmlns:r="http://schemas.openxmlformats.org/officeDocument/2006/relationships" xmlns:p="http://schemas.openxmlformats.org/presentationml/2006/main">
  <p:tag name="DVSHAPEID" val="bKRRWn2zW3zcB3OZnliuFy"/>
</p:tagLst>
</file>

<file path=ppt/tags/tag138.xml><?xml version="1.0" encoding="utf-8"?>
<p:tagLst xmlns:a="http://schemas.openxmlformats.org/drawingml/2006/main" xmlns:r="http://schemas.openxmlformats.org/officeDocument/2006/relationships" xmlns:p="http://schemas.openxmlformats.org/presentationml/2006/main">
  <p:tag name="DVSHAPEID" val="jxUOJvaTGzTJ77N1V2ba3y"/>
</p:tagLst>
</file>

<file path=ppt/tags/tag139.xml><?xml version="1.0" encoding="utf-8"?>
<p:tagLst xmlns:a="http://schemas.openxmlformats.org/drawingml/2006/main" xmlns:r="http://schemas.openxmlformats.org/officeDocument/2006/relationships" xmlns:p="http://schemas.openxmlformats.org/presentationml/2006/main">
  <p:tag name="DVSHAPEID" val="QL77tAGDipUDrjW7Dxp3m0"/>
</p:tagLst>
</file>

<file path=ppt/tags/tag14.xml><?xml version="1.0" encoding="utf-8"?>
<p:tagLst xmlns:a="http://schemas.openxmlformats.org/drawingml/2006/main" xmlns:r="http://schemas.openxmlformats.org/officeDocument/2006/relationships" xmlns:p="http://schemas.openxmlformats.org/presentationml/2006/main">
  <p:tag name="DVSHAPEID" val="c429OPeMn6ivVKQFzGmi5V"/>
</p:tagLst>
</file>

<file path=ppt/tags/tag140.xml><?xml version="1.0" encoding="utf-8"?>
<p:tagLst xmlns:a="http://schemas.openxmlformats.org/drawingml/2006/main" xmlns:r="http://schemas.openxmlformats.org/officeDocument/2006/relationships" xmlns:p="http://schemas.openxmlformats.org/presentationml/2006/main">
  <p:tag name="DVSHAPEID" val="jSVHcmpfiuuLG9HC1zc3ht"/>
</p:tagLst>
</file>

<file path=ppt/tags/tag141.xml><?xml version="1.0" encoding="utf-8"?>
<p:tagLst xmlns:a="http://schemas.openxmlformats.org/drawingml/2006/main" xmlns:r="http://schemas.openxmlformats.org/officeDocument/2006/relationships" xmlns:p="http://schemas.openxmlformats.org/presentationml/2006/main">
  <p:tag name="DVSHAPEID" val="PuGt4OoDL0bQsfbMoke26p"/>
</p:tagLst>
</file>

<file path=ppt/tags/tag142.xml><?xml version="1.0" encoding="utf-8"?>
<p:tagLst xmlns:a="http://schemas.openxmlformats.org/drawingml/2006/main" xmlns:r="http://schemas.openxmlformats.org/officeDocument/2006/relationships" xmlns:p="http://schemas.openxmlformats.org/presentationml/2006/main">
  <p:tag name="DVSHAPEID" val="8FCNq1vPQjJP2r0JhAREJu"/>
</p:tagLst>
</file>

<file path=ppt/tags/tag143.xml><?xml version="1.0" encoding="utf-8"?>
<p:tagLst xmlns:a="http://schemas.openxmlformats.org/drawingml/2006/main" xmlns:r="http://schemas.openxmlformats.org/officeDocument/2006/relationships" xmlns:p="http://schemas.openxmlformats.org/presentationml/2006/main">
  <p:tag name="DVSECTIONID" val="n4eCEQq3rNgMJOUEkQo7T1"/>
</p:tagLst>
</file>

<file path=ppt/tags/tag144.xml><?xml version="1.0" encoding="utf-8"?>
<p:tagLst xmlns:a="http://schemas.openxmlformats.org/drawingml/2006/main" xmlns:r="http://schemas.openxmlformats.org/officeDocument/2006/relationships" xmlns:p="http://schemas.openxmlformats.org/presentationml/2006/main">
  <p:tag name="DVSHAPEID" val="zQGrrfbSPemql0Qhon8V9R"/>
</p:tagLst>
</file>

<file path=ppt/tags/tag145.xml><?xml version="1.0" encoding="utf-8"?>
<p:tagLst xmlns:a="http://schemas.openxmlformats.org/drawingml/2006/main" xmlns:r="http://schemas.openxmlformats.org/officeDocument/2006/relationships" xmlns:p="http://schemas.openxmlformats.org/presentationml/2006/main">
  <p:tag name="DVSHAPEID" val="7DcJLE3DbsFE6M7YzfEYuu"/>
</p:tagLst>
</file>

<file path=ppt/tags/tag146.xml><?xml version="1.0" encoding="utf-8"?>
<p:tagLst xmlns:a="http://schemas.openxmlformats.org/drawingml/2006/main" xmlns:r="http://schemas.openxmlformats.org/officeDocument/2006/relationships" xmlns:p="http://schemas.openxmlformats.org/presentationml/2006/main">
  <p:tag name="DVSHAPEID" val="sC5ZSZctwNkIJ3fHtwOc3U"/>
</p:tagLst>
</file>

<file path=ppt/tags/tag147.xml><?xml version="1.0" encoding="utf-8"?>
<p:tagLst xmlns:a="http://schemas.openxmlformats.org/drawingml/2006/main" xmlns:r="http://schemas.openxmlformats.org/officeDocument/2006/relationships" xmlns:p="http://schemas.openxmlformats.org/presentationml/2006/main">
  <p:tag name="DVSHAPEID" val="KHU4aqNShbnCbADMM3qHVS"/>
</p:tagLst>
</file>

<file path=ppt/tags/tag148.xml><?xml version="1.0" encoding="utf-8"?>
<p:tagLst xmlns:a="http://schemas.openxmlformats.org/drawingml/2006/main" xmlns:r="http://schemas.openxmlformats.org/officeDocument/2006/relationships" xmlns:p="http://schemas.openxmlformats.org/presentationml/2006/main">
  <p:tag name="DVSHAPEID" val="jo34JRL89hqxSo5OPMGDw9"/>
</p:tagLst>
</file>

<file path=ppt/tags/tag149.xml><?xml version="1.0" encoding="utf-8"?>
<p:tagLst xmlns:a="http://schemas.openxmlformats.org/drawingml/2006/main" xmlns:r="http://schemas.openxmlformats.org/officeDocument/2006/relationships" xmlns:p="http://schemas.openxmlformats.org/presentationml/2006/main">
  <p:tag name="DVSHAPEID" val="k6RE4HKKLmZRow16GV6815"/>
</p:tagLst>
</file>

<file path=ppt/tags/tag15.xml><?xml version="1.0" encoding="utf-8"?>
<p:tagLst xmlns:a="http://schemas.openxmlformats.org/drawingml/2006/main" xmlns:r="http://schemas.openxmlformats.org/officeDocument/2006/relationships" xmlns:p="http://schemas.openxmlformats.org/presentationml/2006/main">
  <p:tag name="DVSHAPEID" val="IGSJEG6CGvVu8g1qNlS5NS"/>
</p:tagLst>
</file>

<file path=ppt/tags/tag150.xml><?xml version="1.0" encoding="utf-8"?>
<p:tagLst xmlns:a="http://schemas.openxmlformats.org/drawingml/2006/main" xmlns:r="http://schemas.openxmlformats.org/officeDocument/2006/relationships" xmlns:p="http://schemas.openxmlformats.org/presentationml/2006/main">
  <p:tag name="DVSHAPEID" val="bDIfGYeD1hma3Wc4N3oov4"/>
</p:tagLst>
</file>

<file path=ppt/tags/tag151.xml><?xml version="1.0" encoding="utf-8"?>
<p:tagLst xmlns:a="http://schemas.openxmlformats.org/drawingml/2006/main" xmlns:r="http://schemas.openxmlformats.org/officeDocument/2006/relationships" xmlns:p="http://schemas.openxmlformats.org/presentationml/2006/main">
  <p:tag name="DVSHAPEID" val="x00yNJ5Kxn7eUeWO1Mw7lH"/>
</p:tagLst>
</file>

<file path=ppt/tags/tag152.xml><?xml version="1.0" encoding="utf-8"?>
<p:tagLst xmlns:a="http://schemas.openxmlformats.org/drawingml/2006/main" xmlns:r="http://schemas.openxmlformats.org/officeDocument/2006/relationships" xmlns:p="http://schemas.openxmlformats.org/presentationml/2006/main">
  <p:tag name="DVSECTIONID" val="p09qH5NzvT1hPDpLAStxR8"/>
</p:tagLst>
</file>

<file path=ppt/tags/tag153.xml><?xml version="1.0" encoding="utf-8"?>
<p:tagLst xmlns:a="http://schemas.openxmlformats.org/drawingml/2006/main" xmlns:r="http://schemas.openxmlformats.org/officeDocument/2006/relationships" xmlns:p="http://schemas.openxmlformats.org/presentationml/2006/main">
  <p:tag name="DVSHAPEID" val="vds4TC82KDz75Hf8auygKZ"/>
</p:tagLst>
</file>

<file path=ppt/tags/tag154.xml><?xml version="1.0" encoding="utf-8"?>
<p:tagLst xmlns:a="http://schemas.openxmlformats.org/drawingml/2006/main" xmlns:r="http://schemas.openxmlformats.org/officeDocument/2006/relationships" xmlns:p="http://schemas.openxmlformats.org/presentationml/2006/main">
  <p:tag name="DVSHAPEID" val="3P1Y7Y2CRoIQvM6IPsCuCt"/>
</p:tagLst>
</file>

<file path=ppt/tags/tag155.xml><?xml version="1.0" encoding="utf-8"?>
<p:tagLst xmlns:a="http://schemas.openxmlformats.org/drawingml/2006/main" xmlns:r="http://schemas.openxmlformats.org/officeDocument/2006/relationships" xmlns:p="http://schemas.openxmlformats.org/presentationml/2006/main">
  <p:tag name="DVSHAPEID" val="EN8fzSB1z4XvaD2Vv9Z8Lb"/>
</p:tagLst>
</file>

<file path=ppt/tags/tag156.xml><?xml version="1.0" encoding="utf-8"?>
<p:tagLst xmlns:a="http://schemas.openxmlformats.org/drawingml/2006/main" xmlns:r="http://schemas.openxmlformats.org/officeDocument/2006/relationships" xmlns:p="http://schemas.openxmlformats.org/presentationml/2006/main">
  <p:tag name="DVSHAPEID" val="ofcs1rF5EfmzadPSpa0QOD"/>
</p:tagLst>
</file>

<file path=ppt/tags/tag157.xml><?xml version="1.0" encoding="utf-8"?>
<p:tagLst xmlns:a="http://schemas.openxmlformats.org/drawingml/2006/main" xmlns:r="http://schemas.openxmlformats.org/officeDocument/2006/relationships" xmlns:p="http://schemas.openxmlformats.org/presentationml/2006/main">
  <p:tag name="DVSHAPEID" val="SZCsGTXtvtIspS26R9mtqH"/>
</p:tagLst>
</file>

<file path=ppt/tags/tag158.xml><?xml version="1.0" encoding="utf-8"?>
<p:tagLst xmlns:a="http://schemas.openxmlformats.org/drawingml/2006/main" xmlns:r="http://schemas.openxmlformats.org/officeDocument/2006/relationships" xmlns:p="http://schemas.openxmlformats.org/presentationml/2006/main">
  <p:tag name="DVSHAPEID" val="9BsO5CJP8VnKmdQyLL7aKT"/>
</p:tagLst>
</file>

<file path=ppt/tags/tag159.xml><?xml version="1.0" encoding="utf-8"?>
<p:tagLst xmlns:a="http://schemas.openxmlformats.org/drawingml/2006/main" xmlns:r="http://schemas.openxmlformats.org/officeDocument/2006/relationships" xmlns:p="http://schemas.openxmlformats.org/presentationml/2006/main">
  <p:tag name="DVSECTIONID" val="NxDzmSKxPQLlFdte9kgRhn"/>
</p:tagLst>
</file>

<file path=ppt/tags/tag16.xml><?xml version="1.0" encoding="utf-8"?>
<p:tagLst xmlns:a="http://schemas.openxmlformats.org/drawingml/2006/main" xmlns:r="http://schemas.openxmlformats.org/officeDocument/2006/relationships" xmlns:p="http://schemas.openxmlformats.org/presentationml/2006/main">
  <p:tag name="DVSHAPEID" val="IJhCT3y5gUVglmh5byFKpN"/>
</p:tagLst>
</file>

<file path=ppt/tags/tag160.xml><?xml version="1.0" encoding="utf-8"?>
<p:tagLst xmlns:a="http://schemas.openxmlformats.org/drawingml/2006/main" xmlns:r="http://schemas.openxmlformats.org/officeDocument/2006/relationships" xmlns:p="http://schemas.openxmlformats.org/presentationml/2006/main">
  <p:tag name="DVSHAPEID" val="QIOXQiiRtldaQ00RNlJFlN"/>
</p:tagLst>
</file>

<file path=ppt/tags/tag161.xml><?xml version="1.0" encoding="utf-8"?>
<p:tagLst xmlns:a="http://schemas.openxmlformats.org/drawingml/2006/main" xmlns:r="http://schemas.openxmlformats.org/officeDocument/2006/relationships" xmlns:p="http://schemas.openxmlformats.org/presentationml/2006/main">
  <p:tag name="DVSHAPEID" val="5EvPginAlfXfKK08Mrwgr2"/>
</p:tagLst>
</file>

<file path=ppt/tags/tag162.xml><?xml version="1.0" encoding="utf-8"?>
<p:tagLst xmlns:a="http://schemas.openxmlformats.org/drawingml/2006/main" xmlns:r="http://schemas.openxmlformats.org/officeDocument/2006/relationships" xmlns:p="http://schemas.openxmlformats.org/presentationml/2006/main">
  <p:tag name="DVSHAPEID" val="xcmPyUXMr5x2Car020tSZX"/>
</p:tagLst>
</file>

<file path=ppt/tags/tag163.xml><?xml version="1.0" encoding="utf-8"?>
<p:tagLst xmlns:a="http://schemas.openxmlformats.org/drawingml/2006/main" xmlns:r="http://schemas.openxmlformats.org/officeDocument/2006/relationships" xmlns:p="http://schemas.openxmlformats.org/presentationml/2006/main">
  <p:tag name="DVSHAPEID" val="dAggRFyh84m37jsqJtCzOS"/>
</p:tagLst>
</file>

<file path=ppt/tags/tag164.xml><?xml version="1.0" encoding="utf-8"?>
<p:tagLst xmlns:a="http://schemas.openxmlformats.org/drawingml/2006/main" xmlns:r="http://schemas.openxmlformats.org/officeDocument/2006/relationships" xmlns:p="http://schemas.openxmlformats.org/presentationml/2006/main">
  <p:tag name="DVSHAPEID" val="IH7PHLpvNy2zYMzi3id9Wt"/>
</p:tagLst>
</file>

<file path=ppt/tags/tag165.xml><?xml version="1.0" encoding="utf-8"?>
<p:tagLst xmlns:a="http://schemas.openxmlformats.org/drawingml/2006/main" xmlns:r="http://schemas.openxmlformats.org/officeDocument/2006/relationships" xmlns:p="http://schemas.openxmlformats.org/presentationml/2006/main">
  <p:tag name="DVSECTIONID" val="LrZgfygwDlagdCN8IUPY3a"/>
</p:tagLst>
</file>

<file path=ppt/tags/tag166.xml><?xml version="1.0" encoding="utf-8"?>
<p:tagLst xmlns:a="http://schemas.openxmlformats.org/drawingml/2006/main" xmlns:r="http://schemas.openxmlformats.org/officeDocument/2006/relationships" xmlns:p="http://schemas.openxmlformats.org/presentationml/2006/main">
  <p:tag name="DVSHAPEID" val="Gz28xBh0gp9lSy81XNSChN"/>
</p:tagLst>
</file>

<file path=ppt/tags/tag167.xml><?xml version="1.0" encoding="utf-8"?>
<p:tagLst xmlns:a="http://schemas.openxmlformats.org/drawingml/2006/main" xmlns:r="http://schemas.openxmlformats.org/officeDocument/2006/relationships" xmlns:p="http://schemas.openxmlformats.org/presentationml/2006/main">
  <p:tag name="DVSHAPEID" val="0xkGQrpklEVe0xNydNeNiC"/>
</p:tagLst>
</file>

<file path=ppt/tags/tag168.xml><?xml version="1.0" encoding="utf-8"?>
<p:tagLst xmlns:a="http://schemas.openxmlformats.org/drawingml/2006/main" xmlns:r="http://schemas.openxmlformats.org/officeDocument/2006/relationships" xmlns:p="http://schemas.openxmlformats.org/presentationml/2006/main">
  <p:tag name="DVSHAPEID" val="qDT192kqhkcTyuNRLPAW4v"/>
</p:tagLst>
</file>

<file path=ppt/tags/tag169.xml><?xml version="1.0" encoding="utf-8"?>
<p:tagLst xmlns:a="http://schemas.openxmlformats.org/drawingml/2006/main" xmlns:r="http://schemas.openxmlformats.org/officeDocument/2006/relationships" xmlns:p="http://schemas.openxmlformats.org/presentationml/2006/main">
  <p:tag name="DVSHAPEID" val="pDxAepz4nuun7GMPhnZVmB"/>
</p:tagLst>
</file>

<file path=ppt/tags/tag17.xml><?xml version="1.0" encoding="utf-8"?>
<p:tagLst xmlns:a="http://schemas.openxmlformats.org/drawingml/2006/main" xmlns:r="http://schemas.openxmlformats.org/officeDocument/2006/relationships" xmlns:p="http://schemas.openxmlformats.org/presentationml/2006/main">
  <p:tag name="DVSHAPEID" val="zrCzD8S1qZ7PY9r1M34Ae0"/>
</p:tagLst>
</file>

<file path=ppt/tags/tag170.xml><?xml version="1.0" encoding="utf-8"?>
<p:tagLst xmlns:a="http://schemas.openxmlformats.org/drawingml/2006/main" xmlns:r="http://schemas.openxmlformats.org/officeDocument/2006/relationships" xmlns:p="http://schemas.openxmlformats.org/presentationml/2006/main">
  <p:tag name="DVSHAPEID" val="27ZiLm2ocmyVegtyOVRcWH"/>
</p:tagLst>
</file>

<file path=ppt/tags/tag171.xml><?xml version="1.0" encoding="utf-8"?>
<p:tagLst xmlns:a="http://schemas.openxmlformats.org/drawingml/2006/main" xmlns:r="http://schemas.openxmlformats.org/officeDocument/2006/relationships" xmlns:p="http://schemas.openxmlformats.org/presentationml/2006/main">
  <p:tag name="DVSHAPEID" val="obn64VydW88OAqBVDc2Yh8"/>
</p:tagLst>
</file>

<file path=ppt/tags/tag172.xml><?xml version="1.0" encoding="utf-8"?>
<p:tagLst xmlns:a="http://schemas.openxmlformats.org/drawingml/2006/main" xmlns:r="http://schemas.openxmlformats.org/officeDocument/2006/relationships" xmlns:p="http://schemas.openxmlformats.org/presentationml/2006/main">
  <p:tag name="DVSECTIONID" val="wtYbilI9hZQpLbz6Dbgicp"/>
</p:tagLst>
</file>

<file path=ppt/tags/tag173.xml><?xml version="1.0" encoding="utf-8"?>
<p:tagLst xmlns:a="http://schemas.openxmlformats.org/drawingml/2006/main" xmlns:r="http://schemas.openxmlformats.org/officeDocument/2006/relationships" xmlns:p="http://schemas.openxmlformats.org/presentationml/2006/main">
  <p:tag name="DVSHAPEID" val="ObswlJz34aFkJNUEh6QYpq"/>
</p:tagLst>
</file>

<file path=ppt/tags/tag174.xml><?xml version="1.0" encoding="utf-8"?>
<p:tagLst xmlns:a="http://schemas.openxmlformats.org/drawingml/2006/main" xmlns:r="http://schemas.openxmlformats.org/officeDocument/2006/relationships" xmlns:p="http://schemas.openxmlformats.org/presentationml/2006/main">
  <p:tag name="DVSHAPEID" val="NqF3WShE9XpfmbEyAOET4Y"/>
</p:tagLst>
</file>

<file path=ppt/tags/tag175.xml><?xml version="1.0" encoding="utf-8"?>
<p:tagLst xmlns:a="http://schemas.openxmlformats.org/drawingml/2006/main" xmlns:r="http://schemas.openxmlformats.org/officeDocument/2006/relationships" xmlns:p="http://schemas.openxmlformats.org/presentationml/2006/main">
  <p:tag name="DVSHAPEID" val="8fHO1ZVW8jIoo2RiMGLq0H"/>
</p:tagLst>
</file>

<file path=ppt/tags/tag176.xml><?xml version="1.0" encoding="utf-8"?>
<p:tagLst xmlns:a="http://schemas.openxmlformats.org/drawingml/2006/main" xmlns:r="http://schemas.openxmlformats.org/officeDocument/2006/relationships" xmlns:p="http://schemas.openxmlformats.org/presentationml/2006/main">
  <p:tag name="DVSHAPEID" val="VtrIZJw1kwmPhpm8RiIdP6"/>
</p:tagLst>
</file>

<file path=ppt/tags/tag177.xml><?xml version="1.0" encoding="utf-8"?>
<p:tagLst xmlns:a="http://schemas.openxmlformats.org/drawingml/2006/main" xmlns:r="http://schemas.openxmlformats.org/officeDocument/2006/relationships" xmlns:p="http://schemas.openxmlformats.org/presentationml/2006/main">
  <p:tag name="DVSHAPEID" val="xYNBHh2X7DXqkdniZcq6Yc"/>
</p:tagLst>
</file>

<file path=ppt/tags/tag178.xml><?xml version="1.0" encoding="utf-8"?>
<p:tagLst xmlns:a="http://schemas.openxmlformats.org/drawingml/2006/main" xmlns:r="http://schemas.openxmlformats.org/officeDocument/2006/relationships" xmlns:p="http://schemas.openxmlformats.org/presentationml/2006/main">
  <p:tag name="DVSHAPEID" val="2zLrWEPtHMSOWsVn1eZnoI"/>
</p:tagLst>
</file>

<file path=ppt/tags/tag179.xml><?xml version="1.0" encoding="utf-8"?>
<p:tagLst xmlns:a="http://schemas.openxmlformats.org/drawingml/2006/main" xmlns:r="http://schemas.openxmlformats.org/officeDocument/2006/relationships" xmlns:p="http://schemas.openxmlformats.org/presentationml/2006/main">
  <p:tag name="DVSHAPEID" val="RQ48LziwNJ8kVeQflo7EWb"/>
</p:tagLst>
</file>

<file path=ppt/tags/tag18.xml><?xml version="1.0" encoding="utf-8"?>
<p:tagLst xmlns:a="http://schemas.openxmlformats.org/drawingml/2006/main" xmlns:r="http://schemas.openxmlformats.org/officeDocument/2006/relationships" xmlns:p="http://schemas.openxmlformats.org/presentationml/2006/main">
  <p:tag name="DVSHAPEID" val="yRVF9Iakp3tVaQ0jppcfuV"/>
</p:tagLst>
</file>

<file path=ppt/tags/tag180.xml><?xml version="1.0" encoding="utf-8"?>
<p:tagLst xmlns:a="http://schemas.openxmlformats.org/drawingml/2006/main" xmlns:r="http://schemas.openxmlformats.org/officeDocument/2006/relationships" xmlns:p="http://schemas.openxmlformats.org/presentationml/2006/main">
  <p:tag name="DVSHAPEID" val="ywhUmBab6BOkIUnNSgabZ9"/>
</p:tagLst>
</file>

<file path=ppt/tags/tag181.xml><?xml version="1.0" encoding="utf-8"?>
<p:tagLst xmlns:a="http://schemas.openxmlformats.org/drawingml/2006/main" xmlns:r="http://schemas.openxmlformats.org/officeDocument/2006/relationships" xmlns:p="http://schemas.openxmlformats.org/presentationml/2006/main">
  <p:tag name="DVSHAPEID" val="GBxHxMSBfJMGiyQRcGlBCw"/>
</p:tagLst>
</file>

<file path=ppt/tags/tag182.xml><?xml version="1.0" encoding="utf-8"?>
<p:tagLst xmlns:a="http://schemas.openxmlformats.org/drawingml/2006/main" xmlns:r="http://schemas.openxmlformats.org/officeDocument/2006/relationships" xmlns:p="http://schemas.openxmlformats.org/presentationml/2006/main">
  <p:tag name="DVSHAPEID" val="wBvVSyvRuKboQGmF4oivl4"/>
</p:tagLst>
</file>

<file path=ppt/tags/tag183.xml><?xml version="1.0" encoding="utf-8"?>
<p:tagLst xmlns:a="http://schemas.openxmlformats.org/drawingml/2006/main" xmlns:r="http://schemas.openxmlformats.org/officeDocument/2006/relationships" xmlns:p="http://schemas.openxmlformats.org/presentationml/2006/main">
  <p:tag name="DVSHAPEID" val="x1CPW14tPnw94VbBUk6nf1"/>
</p:tagLst>
</file>

<file path=ppt/tags/tag184.xml><?xml version="1.0" encoding="utf-8"?>
<p:tagLst xmlns:a="http://schemas.openxmlformats.org/drawingml/2006/main" xmlns:r="http://schemas.openxmlformats.org/officeDocument/2006/relationships" xmlns:p="http://schemas.openxmlformats.org/presentationml/2006/main">
  <p:tag name="DVSHAPEID" val="uTHauwCXj7bs3uj2BuN0VO"/>
</p:tagLst>
</file>

<file path=ppt/tags/tag185.xml><?xml version="1.0" encoding="utf-8"?>
<p:tagLst xmlns:a="http://schemas.openxmlformats.org/drawingml/2006/main" xmlns:r="http://schemas.openxmlformats.org/officeDocument/2006/relationships" xmlns:p="http://schemas.openxmlformats.org/presentationml/2006/main">
  <p:tag name="DVSHAPEID" val="RGBruttXoXOwxJ7MxxRS4p"/>
</p:tagLst>
</file>

<file path=ppt/tags/tag186.xml><?xml version="1.0" encoding="utf-8"?>
<p:tagLst xmlns:a="http://schemas.openxmlformats.org/drawingml/2006/main" xmlns:r="http://schemas.openxmlformats.org/officeDocument/2006/relationships" xmlns:p="http://schemas.openxmlformats.org/presentationml/2006/main">
  <p:tag name="DVSHAPEID" val="YCRHiRJCAf5G11y229tlId"/>
</p:tagLst>
</file>

<file path=ppt/tags/tag187.xml><?xml version="1.0" encoding="utf-8"?>
<p:tagLst xmlns:a="http://schemas.openxmlformats.org/drawingml/2006/main" xmlns:r="http://schemas.openxmlformats.org/officeDocument/2006/relationships" xmlns:p="http://schemas.openxmlformats.org/presentationml/2006/main">
  <p:tag name="DVSHAPEID" val="DwWzVOWf83JsIYzNbCeMnz"/>
</p:tagLst>
</file>

<file path=ppt/tags/tag188.xml><?xml version="1.0" encoding="utf-8"?>
<p:tagLst xmlns:a="http://schemas.openxmlformats.org/drawingml/2006/main" xmlns:r="http://schemas.openxmlformats.org/officeDocument/2006/relationships" xmlns:p="http://schemas.openxmlformats.org/presentationml/2006/main">
  <p:tag name="DVSHAPEID" val="qQI6euvIoJGKZkKIVUFk62"/>
</p:tagLst>
</file>

<file path=ppt/tags/tag189.xml><?xml version="1.0" encoding="utf-8"?>
<p:tagLst xmlns:a="http://schemas.openxmlformats.org/drawingml/2006/main" xmlns:r="http://schemas.openxmlformats.org/officeDocument/2006/relationships" xmlns:p="http://schemas.openxmlformats.org/presentationml/2006/main">
  <p:tag name="DVSHAPEID" val="WzizseXR6VQ366RPAsKqE0"/>
</p:tagLst>
</file>

<file path=ppt/tags/tag19.xml><?xml version="1.0" encoding="utf-8"?>
<p:tagLst xmlns:a="http://schemas.openxmlformats.org/drawingml/2006/main" xmlns:r="http://schemas.openxmlformats.org/officeDocument/2006/relationships" xmlns:p="http://schemas.openxmlformats.org/presentationml/2006/main">
  <p:tag name="DVSHAPEID" val="8vn7D9LBGOyySKEYZ9Q6z4"/>
</p:tagLst>
</file>

<file path=ppt/tags/tag190.xml><?xml version="1.0" encoding="utf-8"?>
<p:tagLst xmlns:a="http://schemas.openxmlformats.org/drawingml/2006/main" xmlns:r="http://schemas.openxmlformats.org/officeDocument/2006/relationships" xmlns:p="http://schemas.openxmlformats.org/presentationml/2006/main">
  <p:tag name="DVSECTIONID" val="aoZQr1Bl1jjAVwi3gUNu4a"/>
</p:tagLst>
</file>

<file path=ppt/tags/tag191.xml><?xml version="1.0" encoding="utf-8"?>
<p:tagLst xmlns:a="http://schemas.openxmlformats.org/drawingml/2006/main" xmlns:r="http://schemas.openxmlformats.org/officeDocument/2006/relationships" xmlns:p="http://schemas.openxmlformats.org/presentationml/2006/main">
  <p:tag name="DVSHAPEID" val="LXZf2sGj72tnT8NE1gKxCL"/>
</p:tagLst>
</file>

<file path=ppt/tags/tag192.xml><?xml version="1.0" encoding="utf-8"?>
<p:tagLst xmlns:a="http://schemas.openxmlformats.org/drawingml/2006/main" xmlns:r="http://schemas.openxmlformats.org/officeDocument/2006/relationships" xmlns:p="http://schemas.openxmlformats.org/presentationml/2006/main">
  <p:tag name="DVSHAPEID" val="UWeDR6kczFoWNlAdcvaMNN"/>
</p:tagLst>
</file>

<file path=ppt/tags/tag193.xml><?xml version="1.0" encoding="utf-8"?>
<p:tagLst xmlns:a="http://schemas.openxmlformats.org/drawingml/2006/main" xmlns:r="http://schemas.openxmlformats.org/officeDocument/2006/relationships" xmlns:p="http://schemas.openxmlformats.org/presentationml/2006/main">
  <p:tag name="DVSHAPEID" val="zIcI1VquF7n0220pBzZUtO"/>
</p:tagLst>
</file>

<file path=ppt/tags/tag194.xml><?xml version="1.0" encoding="utf-8"?>
<p:tagLst xmlns:a="http://schemas.openxmlformats.org/drawingml/2006/main" xmlns:r="http://schemas.openxmlformats.org/officeDocument/2006/relationships" xmlns:p="http://schemas.openxmlformats.org/presentationml/2006/main">
  <p:tag name="DVSHAPEID" val="ZXls4O4fmPX7nwr84oM5Zh"/>
</p:tagLst>
</file>

<file path=ppt/tags/tag195.xml><?xml version="1.0" encoding="utf-8"?>
<p:tagLst xmlns:a="http://schemas.openxmlformats.org/drawingml/2006/main" xmlns:r="http://schemas.openxmlformats.org/officeDocument/2006/relationships" xmlns:p="http://schemas.openxmlformats.org/presentationml/2006/main">
  <p:tag name="DVSHAPEID" val="yNixcMUANSkLIfnzRCpqKy"/>
</p:tagLst>
</file>

<file path=ppt/tags/tag196.xml><?xml version="1.0" encoding="utf-8"?>
<p:tagLst xmlns:a="http://schemas.openxmlformats.org/drawingml/2006/main" xmlns:r="http://schemas.openxmlformats.org/officeDocument/2006/relationships" xmlns:p="http://schemas.openxmlformats.org/presentationml/2006/main">
  <p:tag name="DVSHAPEID" val="2UFuXtuA8nOIox9wBhkL24"/>
</p:tagLst>
</file>

<file path=ppt/tags/tag197.xml><?xml version="1.0" encoding="utf-8"?>
<p:tagLst xmlns:a="http://schemas.openxmlformats.org/drawingml/2006/main" xmlns:r="http://schemas.openxmlformats.org/officeDocument/2006/relationships" xmlns:p="http://schemas.openxmlformats.org/presentationml/2006/main">
  <p:tag name="DVSHAPEID" val="NBNbKvx9Gyw0KoSHPr5cJW"/>
</p:tagLst>
</file>

<file path=ppt/tags/tag198.xml><?xml version="1.0" encoding="utf-8"?>
<p:tagLst xmlns:a="http://schemas.openxmlformats.org/drawingml/2006/main" xmlns:r="http://schemas.openxmlformats.org/officeDocument/2006/relationships" xmlns:p="http://schemas.openxmlformats.org/presentationml/2006/main">
  <p:tag name="DVSECTIONID" val="qNQBzChEHKY6izbrUHxWYx"/>
</p:tagLst>
</file>

<file path=ppt/tags/tag199.xml><?xml version="1.0" encoding="utf-8"?>
<p:tagLst xmlns:a="http://schemas.openxmlformats.org/drawingml/2006/main" xmlns:r="http://schemas.openxmlformats.org/officeDocument/2006/relationships" xmlns:p="http://schemas.openxmlformats.org/presentationml/2006/main">
  <p:tag name="DVSHAPEID" val="W0RPpk086YvY73GLIZ3ZHf"/>
</p:tagLst>
</file>

<file path=ppt/tags/tag2.xml><?xml version="1.0" encoding="utf-8"?>
<p:tagLst xmlns:a="http://schemas.openxmlformats.org/drawingml/2006/main" xmlns:r="http://schemas.openxmlformats.org/officeDocument/2006/relationships" xmlns:p="http://schemas.openxmlformats.org/presentationml/2006/main">
  <p:tag name="DVSHAPEID" val="9CAPqWVzTcA51CNolFOAOG"/>
</p:tagLst>
</file>

<file path=ppt/tags/tag20.xml><?xml version="1.0" encoding="utf-8"?>
<p:tagLst xmlns:a="http://schemas.openxmlformats.org/drawingml/2006/main" xmlns:r="http://schemas.openxmlformats.org/officeDocument/2006/relationships" xmlns:p="http://schemas.openxmlformats.org/presentationml/2006/main">
  <p:tag name="DVSHAPEID" val="m2ZA1tEFoYwDIph141yOmE"/>
</p:tagLst>
</file>

<file path=ppt/tags/tag200.xml><?xml version="1.0" encoding="utf-8"?>
<p:tagLst xmlns:a="http://schemas.openxmlformats.org/drawingml/2006/main" xmlns:r="http://schemas.openxmlformats.org/officeDocument/2006/relationships" xmlns:p="http://schemas.openxmlformats.org/presentationml/2006/main">
  <p:tag name="DVSHAPEID" val="bnNLETsTGPkQFNkU5c9xsx"/>
</p:tagLst>
</file>

<file path=ppt/tags/tag201.xml><?xml version="1.0" encoding="utf-8"?>
<p:tagLst xmlns:a="http://schemas.openxmlformats.org/drawingml/2006/main" xmlns:r="http://schemas.openxmlformats.org/officeDocument/2006/relationships" xmlns:p="http://schemas.openxmlformats.org/presentationml/2006/main">
  <p:tag name="DVSHAPEID" val="vLgO13I68KfGOt2EG6FciG"/>
</p:tagLst>
</file>

<file path=ppt/tags/tag202.xml><?xml version="1.0" encoding="utf-8"?>
<p:tagLst xmlns:a="http://schemas.openxmlformats.org/drawingml/2006/main" xmlns:r="http://schemas.openxmlformats.org/officeDocument/2006/relationships" xmlns:p="http://schemas.openxmlformats.org/presentationml/2006/main">
  <p:tag name="DVSHAPEID" val="EgoTrNTRP9NES1uQSpbzGz"/>
</p:tagLst>
</file>

<file path=ppt/tags/tag203.xml><?xml version="1.0" encoding="utf-8"?>
<p:tagLst xmlns:a="http://schemas.openxmlformats.org/drawingml/2006/main" xmlns:r="http://schemas.openxmlformats.org/officeDocument/2006/relationships" xmlns:p="http://schemas.openxmlformats.org/presentationml/2006/main">
  <p:tag name="DVSHAPEID" val="BYYRSrw2SgeO70p7BVchU6"/>
</p:tagLst>
</file>

<file path=ppt/tags/tag204.xml><?xml version="1.0" encoding="utf-8"?>
<p:tagLst xmlns:a="http://schemas.openxmlformats.org/drawingml/2006/main" xmlns:r="http://schemas.openxmlformats.org/officeDocument/2006/relationships" xmlns:p="http://schemas.openxmlformats.org/presentationml/2006/main">
  <p:tag name="DVSHAPEID" val="TaB1aQdg0IZ4FqUAVslNhw"/>
</p:tagLst>
</file>

<file path=ppt/tags/tag205.xml><?xml version="1.0" encoding="utf-8"?>
<p:tagLst xmlns:a="http://schemas.openxmlformats.org/drawingml/2006/main" xmlns:r="http://schemas.openxmlformats.org/officeDocument/2006/relationships" xmlns:p="http://schemas.openxmlformats.org/presentationml/2006/main">
  <p:tag name="DVSHAPEID" val="p3TtqLNgnpEv4OfQgFOBfw"/>
</p:tagLst>
</file>

<file path=ppt/tags/tag206.xml><?xml version="1.0" encoding="utf-8"?>
<p:tagLst xmlns:a="http://schemas.openxmlformats.org/drawingml/2006/main" xmlns:r="http://schemas.openxmlformats.org/officeDocument/2006/relationships" xmlns:p="http://schemas.openxmlformats.org/presentationml/2006/main">
  <p:tag name="DVSHAPEID" val="P3lZc1ZJW7OmKx8GqstKlz"/>
</p:tagLst>
</file>

<file path=ppt/tags/tag207.xml><?xml version="1.0" encoding="utf-8"?>
<p:tagLst xmlns:a="http://schemas.openxmlformats.org/drawingml/2006/main" xmlns:r="http://schemas.openxmlformats.org/officeDocument/2006/relationships" xmlns:p="http://schemas.openxmlformats.org/presentationml/2006/main">
  <p:tag name="DVSHAPEID" val="pal6k4bFYFhTdQ8qzLgDtx"/>
</p:tagLst>
</file>

<file path=ppt/tags/tag208.xml><?xml version="1.0" encoding="utf-8"?>
<p:tagLst xmlns:a="http://schemas.openxmlformats.org/drawingml/2006/main" xmlns:r="http://schemas.openxmlformats.org/officeDocument/2006/relationships" xmlns:p="http://schemas.openxmlformats.org/presentationml/2006/main">
  <p:tag name="DVSECTIONID" val="6bf2NzVmuHl0Yc0PsY3nCy"/>
</p:tagLst>
</file>

<file path=ppt/tags/tag209.xml><?xml version="1.0" encoding="utf-8"?>
<p:tagLst xmlns:a="http://schemas.openxmlformats.org/drawingml/2006/main" xmlns:r="http://schemas.openxmlformats.org/officeDocument/2006/relationships" xmlns:p="http://schemas.openxmlformats.org/presentationml/2006/main">
  <p:tag name="DVSHAPEID" val="GH4IIAfm8uafDbD6HVyg98"/>
</p:tagLst>
</file>

<file path=ppt/tags/tag21.xml><?xml version="1.0" encoding="utf-8"?>
<p:tagLst xmlns:a="http://schemas.openxmlformats.org/drawingml/2006/main" xmlns:r="http://schemas.openxmlformats.org/officeDocument/2006/relationships" xmlns:p="http://schemas.openxmlformats.org/presentationml/2006/main">
  <p:tag name="DVSHAPEID" val="mBYfEqp2ool49l837iX1qA"/>
</p:tagLst>
</file>

<file path=ppt/tags/tag210.xml><?xml version="1.0" encoding="utf-8"?>
<p:tagLst xmlns:a="http://schemas.openxmlformats.org/drawingml/2006/main" xmlns:r="http://schemas.openxmlformats.org/officeDocument/2006/relationships" xmlns:p="http://schemas.openxmlformats.org/presentationml/2006/main">
  <p:tag name="DVSHAPEID" val="5RjiyZTHuI6StD2CmBpBxM"/>
</p:tagLst>
</file>

<file path=ppt/tags/tag211.xml><?xml version="1.0" encoding="utf-8"?>
<p:tagLst xmlns:a="http://schemas.openxmlformats.org/drawingml/2006/main" xmlns:r="http://schemas.openxmlformats.org/officeDocument/2006/relationships" xmlns:p="http://schemas.openxmlformats.org/presentationml/2006/main">
  <p:tag name="DVSHAPEID" val="JXcXMt4k5coxCcoq1gtrZr"/>
</p:tagLst>
</file>

<file path=ppt/tags/tag212.xml><?xml version="1.0" encoding="utf-8"?>
<p:tagLst xmlns:a="http://schemas.openxmlformats.org/drawingml/2006/main" xmlns:r="http://schemas.openxmlformats.org/officeDocument/2006/relationships" xmlns:p="http://schemas.openxmlformats.org/presentationml/2006/main">
  <p:tag name="DVSHAPEID" val="9LH035yWRxBi8l5BcpC9DU"/>
</p:tagLst>
</file>

<file path=ppt/tags/tag213.xml><?xml version="1.0" encoding="utf-8"?>
<p:tagLst xmlns:a="http://schemas.openxmlformats.org/drawingml/2006/main" xmlns:r="http://schemas.openxmlformats.org/officeDocument/2006/relationships" xmlns:p="http://schemas.openxmlformats.org/presentationml/2006/main">
  <p:tag name="DVSHAPEID" val="uW1PeVA885MhOrfMpZM9kQ"/>
</p:tagLst>
</file>

<file path=ppt/tags/tag214.xml><?xml version="1.0" encoding="utf-8"?>
<p:tagLst xmlns:a="http://schemas.openxmlformats.org/drawingml/2006/main" xmlns:r="http://schemas.openxmlformats.org/officeDocument/2006/relationships" xmlns:p="http://schemas.openxmlformats.org/presentationml/2006/main">
  <p:tag name="DVSHAPEID" val="Vk42kq33OQOehLZeRDlIpv"/>
</p:tagLst>
</file>

<file path=ppt/tags/tag215.xml><?xml version="1.0" encoding="utf-8"?>
<p:tagLst xmlns:a="http://schemas.openxmlformats.org/drawingml/2006/main" xmlns:r="http://schemas.openxmlformats.org/officeDocument/2006/relationships" xmlns:p="http://schemas.openxmlformats.org/presentationml/2006/main">
  <p:tag name="DVSHAPEID" val="vQxElq0DnuAD0GKbB944hW"/>
</p:tagLst>
</file>

<file path=ppt/tags/tag216.xml><?xml version="1.0" encoding="utf-8"?>
<p:tagLst xmlns:a="http://schemas.openxmlformats.org/drawingml/2006/main" xmlns:r="http://schemas.openxmlformats.org/officeDocument/2006/relationships" xmlns:p="http://schemas.openxmlformats.org/presentationml/2006/main">
  <p:tag name="DVSHAPEID" val="tA9uNa88NBrpOevG4D3bsj"/>
</p:tagLst>
</file>

<file path=ppt/tags/tag217.xml><?xml version="1.0" encoding="utf-8"?>
<p:tagLst xmlns:a="http://schemas.openxmlformats.org/drawingml/2006/main" xmlns:r="http://schemas.openxmlformats.org/officeDocument/2006/relationships" xmlns:p="http://schemas.openxmlformats.org/presentationml/2006/main">
  <p:tag name="DVSECTIONID" val="CPdIRO06X7cSHEmwPIIlfg"/>
</p:tagLst>
</file>

<file path=ppt/tags/tag218.xml><?xml version="1.0" encoding="utf-8"?>
<p:tagLst xmlns:a="http://schemas.openxmlformats.org/drawingml/2006/main" xmlns:r="http://schemas.openxmlformats.org/officeDocument/2006/relationships" xmlns:p="http://schemas.openxmlformats.org/presentationml/2006/main">
  <p:tag name="DVSHAPEID" val="EEKiuF1cEleynWuRCQueHY"/>
</p:tagLst>
</file>

<file path=ppt/tags/tag219.xml><?xml version="1.0" encoding="utf-8"?>
<p:tagLst xmlns:a="http://schemas.openxmlformats.org/drawingml/2006/main" xmlns:r="http://schemas.openxmlformats.org/officeDocument/2006/relationships" xmlns:p="http://schemas.openxmlformats.org/presentationml/2006/main">
  <p:tag name="DVSHAPEID" val="bBSvGV4r15u9WvKvGt7AX6"/>
</p:tagLst>
</file>

<file path=ppt/tags/tag22.xml><?xml version="1.0" encoding="utf-8"?>
<p:tagLst xmlns:a="http://schemas.openxmlformats.org/drawingml/2006/main" xmlns:r="http://schemas.openxmlformats.org/officeDocument/2006/relationships" xmlns:p="http://schemas.openxmlformats.org/presentationml/2006/main">
  <p:tag name="DVSHAPEID" val="1f1fHY5PxLIIGnBMOdflz8"/>
</p:tagLst>
</file>

<file path=ppt/tags/tag220.xml><?xml version="1.0" encoding="utf-8"?>
<p:tagLst xmlns:a="http://schemas.openxmlformats.org/drawingml/2006/main" xmlns:r="http://schemas.openxmlformats.org/officeDocument/2006/relationships" xmlns:p="http://schemas.openxmlformats.org/presentationml/2006/main">
  <p:tag name="DVSHAPEID" val="bgRybd0cGdCFs9qYY67cj8"/>
</p:tagLst>
</file>

<file path=ppt/tags/tag221.xml><?xml version="1.0" encoding="utf-8"?>
<p:tagLst xmlns:a="http://schemas.openxmlformats.org/drawingml/2006/main" xmlns:r="http://schemas.openxmlformats.org/officeDocument/2006/relationships" xmlns:p="http://schemas.openxmlformats.org/presentationml/2006/main">
  <p:tag name="DVSHAPEID" val="4dZZ77a17615qBE7KRqOph"/>
</p:tagLst>
</file>

<file path=ppt/tags/tag222.xml><?xml version="1.0" encoding="utf-8"?>
<p:tagLst xmlns:a="http://schemas.openxmlformats.org/drawingml/2006/main" xmlns:r="http://schemas.openxmlformats.org/officeDocument/2006/relationships" xmlns:p="http://schemas.openxmlformats.org/presentationml/2006/main">
  <p:tag name="DVSHAPEID" val="xh3A4Hu0tKM2cDyb6T2E5v"/>
</p:tagLst>
</file>

<file path=ppt/tags/tag223.xml><?xml version="1.0" encoding="utf-8"?>
<p:tagLst xmlns:a="http://schemas.openxmlformats.org/drawingml/2006/main" xmlns:r="http://schemas.openxmlformats.org/officeDocument/2006/relationships" xmlns:p="http://schemas.openxmlformats.org/presentationml/2006/main">
  <p:tag name="DVSHAPEID" val="DmJOjQmgMvJMGIVw2sx7Dg"/>
</p:tagLst>
</file>

<file path=ppt/tags/tag224.xml><?xml version="1.0" encoding="utf-8"?>
<p:tagLst xmlns:a="http://schemas.openxmlformats.org/drawingml/2006/main" xmlns:r="http://schemas.openxmlformats.org/officeDocument/2006/relationships" xmlns:p="http://schemas.openxmlformats.org/presentationml/2006/main">
  <p:tag name="DVSHAPEID" val="jnp1zyLxLKb1DGRgoDDdYg"/>
</p:tagLst>
</file>

<file path=ppt/tags/tag225.xml><?xml version="1.0" encoding="utf-8"?>
<p:tagLst xmlns:a="http://schemas.openxmlformats.org/drawingml/2006/main" xmlns:r="http://schemas.openxmlformats.org/officeDocument/2006/relationships" xmlns:p="http://schemas.openxmlformats.org/presentationml/2006/main">
  <p:tag name="DVSHAPEID" val="ipXPgzQA7YSn3loihOveJY"/>
</p:tagLst>
</file>

<file path=ppt/tags/tag226.xml><?xml version="1.0" encoding="utf-8"?>
<p:tagLst xmlns:a="http://schemas.openxmlformats.org/drawingml/2006/main" xmlns:r="http://schemas.openxmlformats.org/officeDocument/2006/relationships" xmlns:p="http://schemas.openxmlformats.org/presentationml/2006/main">
  <p:tag name="DVSECTIONID" val="KiBZr4fySAVxzpO4H7loKe"/>
</p:tagLst>
</file>

<file path=ppt/tags/tag227.xml><?xml version="1.0" encoding="utf-8"?>
<p:tagLst xmlns:a="http://schemas.openxmlformats.org/drawingml/2006/main" xmlns:r="http://schemas.openxmlformats.org/officeDocument/2006/relationships" xmlns:p="http://schemas.openxmlformats.org/presentationml/2006/main">
  <p:tag name="DVSHAPEID" val="BF5eEM4Ttqh2504JhbHbDd"/>
</p:tagLst>
</file>

<file path=ppt/tags/tag228.xml><?xml version="1.0" encoding="utf-8"?>
<p:tagLst xmlns:a="http://schemas.openxmlformats.org/drawingml/2006/main" xmlns:r="http://schemas.openxmlformats.org/officeDocument/2006/relationships" xmlns:p="http://schemas.openxmlformats.org/presentationml/2006/main">
  <p:tag name="DVSHAPEID" val="8fDwS5lPIJxjNhK1U3vdus"/>
</p:tagLst>
</file>

<file path=ppt/tags/tag229.xml><?xml version="1.0" encoding="utf-8"?>
<p:tagLst xmlns:a="http://schemas.openxmlformats.org/drawingml/2006/main" xmlns:r="http://schemas.openxmlformats.org/officeDocument/2006/relationships" xmlns:p="http://schemas.openxmlformats.org/presentationml/2006/main">
  <p:tag name="DVSHAPEID" val="51gneywjxyloxPB8UYxEHx"/>
</p:tagLst>
</file>

<file path=ppt/tags/tag23.xml><?xml version="1.0" encoding="utf-8"?>
<p:tagLst xmlns:a="http://schemas.openxmlformats.org/drawingml/2006/main" xmlns:r="http://schemas.openxmlformats.org/officeDocument/2006/relationships" xmlns:p="http://schemas.openxmlformats.org/presentationml/2006/main">
  <p:tag name="DVSHAPEID" val="hEgWS1UgQldMzJdpJrXzQA"/>
</p:tagLst>
</file>

<file path=ppt/tags/tag230.xml><?xml version="1.0" encoding="utf-8"?>
<p:tagLst xmlns:a="http://schemas.openxmlformats.org/drawingml/2006/main" xmlns:r="http://schemas.openxmlformats.org/officeDocument/2006/relationships" xmlns:p="http://schemas.openxmlformats.org/presentationml/2006/main">
  <p:tag name="DVSHAPEID" val="vLcMZggDFpIFaCguRNiocY"/>
</p:tagLst>
</file>

<file path=ppt/tags/tag231.xml><?xml version="1.0" encoding="utf-8"?>
<p:tagLst xmlns:a="http://schemas.openxmlformats.org/drawingml/2006/main" xmlns:r="http://schemas.openxmlformats.org/officeDocument/2006/relationships" xmlns:p="http://schemas.openxmlformats.org/presentationml/2006/main">
  <p:tag name="DVSHAPEID" val="YpKUqL9xFQKxvuaszg2USV"/>
</p:tagLst>
</file>

<file path=ppt/tags/tag232.xml><?xml version="1.0" encoding="utf-8"?>
<p:tagLst xmlns:a="http://schemas.openxmlformats.org/drawingml/2006/main" xmlns:r="http://schemas.openxmlformats.org/officeDocument/2006/relationships" xmlns:p="http://schemas.openxmlformats.org/presentationml/2006/main">
  <p:tag name="DVSHAPEID" val="FRFZSp7KljlwNN14Put8KS"/>
</p:tagLst>
</file>

<file path=ppt/tags/tag233.xml><?xml version="1.0" encoding="utf-8"?>
<p:tagLst xmlns:a="http://schemas.openxmlformats.org/drawingml/2006/main" xmlns:r="http://schemas.openxmlformats.org/officeDocument/2006/relationships" xmlns:p="http://schemas.openxmlformats.org/presentationml/2006/main">
  <p:tag name="DVSHAPEID" val="UD6Lkpe1lh52KSeqTKpVur"/>
</p:tagLst>
</file>

<file path=ppt/tags/tag234.xml><?xml version="1.0" encoding="utf-8"?>
<p:tagLst xmlns:a="http://schemas.openxmlformats.org/drawingml/2006/main" xmlns:r="http://schemas.openxmlformats.org/officeDocument/2006/relationships" xmlns:p="http://schemas.openxmlformats.org/presentationml/2006/main">
  <p:tag name="DVSHAPEID" val="bZHnquqxrKbMX2S75IwjX3"/>
</p:tagLst>
</file>

<file path=ppt/tags/tag235.xml><?xml version="1.0" encoding="utf-8"?>
<p:tagLst xmlns:a="http://schemas.openxmlformats.org/drawingml/2006/main" xmlns:r="http://schemas.openxmlformats.org/officeDocument/2006/relationships" xmlns:p="http://schemas.openxmlformats.org/presentationml/2006/main">
  <p:tag name="DVSHAPEID" val="qK28PpBJIOnsr74WZJBNQl"/>
</p:tagLst>
</file>

<file path=ppt/tags/tag236.xml><?xml version="1.0" encoding="utf-8"?>
<p:tagLst xmlns:a="http://schemas.openxmlformats.org/drawingml/2006/main" xmlns:r="http://schemas.openxmlformats.org/officeDocument/2006/relationships" xmlns:p="http://schemas.openxmlformats.org/presentationml/2006/main">
  <p:tag name="DVSECTIONID" val="O5ultV9lEgil5V7RmVRoeB"/>
</p:tagLst>
</file>

<file path=ppt/tags/tag237.xml><?xml version="1.0" encoding="utf-8"?>
<p:tagLst xmlns:a="http://schemas.openxmlformats.org/drawingml/2006/main" xmlns:r="http://schemas.openxmlformats.org/officeDocument/2006/relationships" xmlns:p="http://schemas.openxmlformats.org/presentationml/2006/main">
  <p:tag name="DVSHAPEID" val="RXVcyLEHpau8yWkhE1WI2m"/>
</p:tagLst>
</file>

<file path=ppt/tags/tag238.xml><?xml version="1.0" encoding="utf-8"?>
<p:tagLst xmlns:a="http://schemas.openxmlformats.org/drawingml/2006/main" xmlns:r="http://schemas.openxmlformats.org/officeDocument/2006/relationships" xmlns:p="http://schemas.openxmlformats.org/presentationml/2006/main">
  <p:tag name="DVSHAPEID" val="puBL28JMI9c5T5dDQP40pd"/>
</p:tagLst>
</file>

<file path=ppt/tags/tag239.xml><?xml version="1.0" encoding="utf-8"?>
<p:tagLst xmlns:a="http://schemas.openxmlformats.org/drawingml/2006/main" xmlns:r="http://schemas.openxmlformats.org/officeDocument/2006/relationships" xmlns:p="http://schemas.openxmlformats.org/presentationml/2006/main">
  <p:tag name="DVSHAPEID" val="Yjy7CH4zR8iuyrBMJwYCsk"/>
</p:tagLst>
</file>

<file path=ppt/tags/tag24.xml><?xml version="1.0" encoding="utf-8"?>
<p:tagLst xmlns:a="http://schemas.openxmlformats.org/drawingml/2006/main" xmlns:r="http://schemas.openxmlformats.org/officeDocument/2006/relationships" xmlns:p="http://schemas.openxmlformats.org/presentationml/2006/main">
  <p:tag name="DVSHAPEID" val="mqELrluJM50TXnYK54VhVm"/>
</p:tagLst>
</file>

<file path=ppt/tags/tag240.xml><?xml version="1.0" encoding="utf-8"?>
<p:tagLst xmlns:a="http://schemas.openxmlformats.org/drawingml/2006/main" xmlns:r="http://schemas.openxmlformats.org/officeDocument/2006/relationships" xmlns:p="http://schemas.openxmlformats.org/presentationml/2006/main">
  <p:tag name="DVSHAPEID" val="Vt3f41a6D2XbvhdVw1I8h4"/>
</p:tagLst>
</file>

<file path=ppt/tags/tag241.xml><?xml version="1.0" encoding="utf-8"?>
<p:tagLst xmlns:a="http://schemas.openxmlformats.org/drawingml/2006/main" xmlns:r="http://schemas.openxmlformats.org/officeDocument/2006/relationships" xmlns:p="http://schemas.openxmlformats.org/presentationml/2006/main">
  <p:tag name="DVSHAPEID" val="MoxL246x1MLEn44nD3pLug"/>
</p:tagLst>
</file>

<file path=ppt/tags/tag242.xml><?xml version="1.0" encoding="utf-8"?>
<p:tagLst xmlns:a="http://schemas.openxmlformats.org/drawingml/2006/main" xmlns:r="http://schemas.openxmlformats.org/officeDocument/2006/relationships" xmlns:p="http://schemas.openxmlformats.org/presentationml/2006/main">
  <p:tag name="DVSHAPEID" val="xmWjyN0XUj2RGFIiZ5Z60b"/>
</p:tagLst>
</file>

<file path=ppt/tags/tag243.xml><?xml version="1.0" encoding="utf-8"?>
<p:tagLst xmlns:a="http://schemas.openxmlformats.org/drawingml/2006/main" xmlns:r="http://schemas.openxmlformats.org/officeDocument/2006/relationships" xmlns:p="http://schemas.openxmlformats.org/presentationml/2006/main">
  <p:tag name="DVSECTIONID" val="X95WHK0BZRvwtvu6BjoxWE"/>
</p:tagLst>
</file>

<file path=ppt/tags/tag244.xml><?xml version="1.0" encoding="utf-8"?>
<p:tagLst xmlns:a="http://schemas.openxmlformats.org/drawingml/2006/main" xmlns:r="http://schemas.openxmlformats.org/officeDocument/2006/relationships" xmlns:p="http://schemas.openxmlformats.org/presentationml/2006/main">
  <p:tag name="DVSHAPEID" val="qRT8R9nEJwzwRaPIwix4Rr"/>
</p:tagLst>
</file>

<file path=ppt/tags/tag245.xml><?xml version="1.0" encoding="utf-8"?>
<p:tagLst xmlns:a="http://schemas.openxmlformats.org/drawingml/2006/main" xmlns:r="http://schemas.openxmlformats.org/officeDocument/2006/relationships" xmlns:p="http://schemas.openxmlformats.org/presentationml/2006/main">
  <p:tag name="DVSHAPEID" val="BwopEl3jMofmW4ppWQzfzw"/>
</p:tagLst>
</file>

<file path=ppt/tags/tag246.xml><?xml version="1.0" encoding="utf-8"?>
<p:tagLst xmlns:a="http://schemas.openxmlformats.org/drawingml/2006/main" xmlns:r="http://schemas.openxmlformats.org/officeDocument/2006/relationships" xmlns:p="http://schemas.openxmlformats.org/presentationml/2006/main">
  <p:tag name="DVSHAPEID" val="iaNxsgzGyWjYgnKsu2AqJa"/>
</p:tagLst>
</file>

<file path=ppt/tags/tag247.xml><?xml version="1.0" encoding="utf-8"?>
<p:tagLst xmlns:a="http://schemas.openxmlformats.org/drawingml/2006/main" xmlns:r="http://schemas.openxmlformats.org/officeDocument/2006/relationships" xmlns:p="http://schemas.openxmlformats.org/presentationml/2006/main">
  <p:tag name="DVSHAPEID" val="gveKj6mGuCR4edB7SNJ5Pj"/>
</p:tagLst>
</file>

<file path=ppt/tags/tag248.xml><?xml version="1.0" encoding="utf-8"?>
<p:tagLst xmlns:a="http://schemas.openxmlformats.org/drawingml/2006/main" xmlns:r="http://schemas.openxmlformats.org/officeDocument/2006/relationships" xmlns:p="http://schemas.openxmlformats.org/presentationml/2006/main">
  <p:tag name="DVSHAPEID" val="2XO2FumxE9M7UijHXtkRrH"/>
</p:tagLst>
</file>

<file path=ppt/tags/tag249.xml><?xml version="1.0" encoding="utf-8"?>
<p:tagLst xmlns:a="http://schemas.openxmlformats.org/drawingml/2006/main" xmlns:r="http://schemas.openxmlformats.org/officeDocument/2006/relationships" xmlns:p="http://schemas.openxmlformats.org/presentationml/2006/main">
  <p:tag name="DVSHAPEID" val="7c8wQn9NGEkWsgWgqRkXXI"/>
</p:tagLst>
</file>

<file path=ppt/tags/tag25.xml><?xml version="1.0" encoding="utf-8"?>
<p:tagLst xmlns:a="http://schemas.openxmlformats.org/drawingml/2006/main" xmlns:r="http://schemas.openxmlformats.org/officeDocument/2006/relationships" xmlns:p="http://schemas.openxmlformats.org/presentationml/2006/main">
  <p:tag name="DVSHAPEID" val="uTNSyouNn0hHiPh7zzM6y8"/>
</p:tagLst>
</file>

<file path=ppt/tags/tag250.xml><?xml version="1.0" encoding="utf-8"?>
<p:tagLst xmlns:a="http://schemas.openxmlformats.org/drawingml/2006/main" xmlns:r="http://schemas.openxmlformats.org/officeDocument/2006/relationships" xmlns:p="http://schemas.openxmlformats.org/presentationml/2006/main">
  <p:tag name="DVSECTIONID" val="fdkTXQKqwlZc8lfwepl2hr"/>
</p:tagLst>
</file>

<file path=ppt/tags/tag251.xml><?xml version="1.0" encoding="utf-8"?>
<p:tagLst xmlns:a="http://schemas.openxmlformats.org/drawingml/2006/main" xmlns:r="http://schemas.openxmlformats.org/officeDocument/2006/relationships" xmlns:p="http://schemas.openxmlformats.org/presentationml/2006/main">
  <p:tag name="DVSHAPEID" val="h7jjNaPfLXSlQCU8DYnRs8"/>
</p:tagLst>
</file>

<file path=ppt/tags/tag252.xml><?xml version="1.0" encoding="utf-8"?>
<p:tagLst xmlns:a="http://schemas.openxmlformats.org/drawingml/2006/main" xmlns:r="http://schemas.openxmlformats.org/officeDocument/2006/relationships" xmlns:p="http://schemas.openxmlformats.org/presentationml/2006/main">
  <p:tag name="DVSHAPEID" val="MXP2LH2sxuJoU1dxzZYqSn"/>
</p:tagLst>
</file>

<file path=ppt/tags/tag253.xml><?xml version="1.0" encoding="utf-8"?>
<p:tagLst xmlns:a="http://schemas.openxmlformats.org/drawingml/2006/main" xmlns:r="http://schemas.openxmlformats.org/officeDocument/2006/relationships" xmlns:p="http://schemas.openxmlformats.org/presentationml/2006/main">
  <p:tag name="DVSHAPEID" val="46qkmhdlz6f8kltKp8ciqn"/>
</p:tagLst>
</file>

<file path=ppt/tags/tag254.xml><?xml version="1.0" encoding="utf-8"?>
<p:tagLst xmlns:a="http://schemas.openxmlformats.org/drawingml/2006/main" xmlns:r="http://schemas.openxmlformats.org/officeDocument/2006/relationships" xmlns:p="http://schemas.openxmlformats.org/presentationml/2006/main">
  <p:tag name="DVSHAPEID" val="BrHTV6poS2gpTJCrkLebVD"/>
</p:tagLst>
</file>

<file path=ppt/tags/tag255.xml><?xml version="1.0" encoding="utf-8"?>
<p:tagLst xmlns:a="http://schemas.openxmlformats.org/drawingml/2006/main" xmlns:r="http://schemas.openxmlformats.org/officeDocument/2006/relationships" xmlns:p="http://schemas.openxmlformats.org/presentationml/2006/main">
  <p:tag name="DVSHAPEID" val="9MGR4PzPdzWGuZCtl7Wadd"/>
</p:tagLst>
</file>

<file path=ppt/tags/tag256.xml><?xml version="1.0" encoding="utf-8"?>
<p:tagLst xmlns:a="http://schemas.openxmlformats.org/drawingml/2006/main" xmlns:r="http://schemas.openxmlformats.org/officeDocument/2006/relationships" xmlns:p="http://schemas.openxmlformats.org/presentationml/2006/main">
  <p:tag name="DVSHAPEID" val="SVsK8XNr3esYhVc41zO2OG"/>
</p:tagLst>
</file>

<file path=ppt/tags/tag257.xml><?xml version="1.0" encoding="utf-8"?>
<p:tagLst xmlns:a="http://schemas.openxmlformats.org/drawingml/2006/main" xmlns:r="http://schemas.openxmlformats.org/officeDocument/2006/relationships" xmlns:p="http://schemas.openxmlformats.org/presentationml/2006/main">
  <p:tag name="DVSHAPEID" val="sdeDOQp7fKqWTLpkGB1MvI"/>
</p:tagLst>
</file>

<file path=ppt/tags/tag258.xml><?xml version="1.0" encoding="utf-8"?>
<p:tagLst xmlns:a="http://schemas.openxmlformats.org/drawingml/2006/main" xmlns:r="http://schemas.openxmlformats.org/officeDocument/2006/relationships" xmlns:p="http://schemas.openxmlformats.org/presentationml/2006/main">
  <p:tag name="DVSECTIONID" val="QyrCmgjyZHEjUSCONaRzk9"/>
</p:tagLst>
</file>

<file path=ppt/tags/tag259.xml><?xml version="1.0" encoding="utf-8"?>
<p:tagLst xmlns:a="http://schemas.openxmlformats.org/drawingml/2006/main" xmlns:r="http://schemas.openxmlformats.org/officeDocument/2006/relationships" xmlns:p="http://schemas.openxmlformats.org/presentationml/2006/main">
  <p:tag name="DVSHAPEID" val="dwHGgh5mlapbsfwv9X2WZH"/>
</p:tagLst>
</file>

<file path=ppt/tags/tag26.xml><?xml version="1.0" encoding="utf-8"?>
<p:tagLst xmlns:a="http://schemas.openxmlformats.org/drawingml/2006/main" xmlns:r="http://schemas.openxmlformats.org/officeDocument/2006/relationships" xmlns:p="http://schemas.openxmlformats.org/presentationml/2006/main">
  <p:tag name="DVSHAPEID" val="MGLQqYmTEzEZWLXyM5fYHZ"/>
</p:tagLst>
</file>

<file path=ppt/tags/tag260.xml><?xml version="1.0" encoding="utf-8"?>
<p:tagLst xmlns:a="http://schemas.openxmlformats.org/drawingml/2006/main" xmlns:r="http://schemas.openxmlformats.org/officeDocument/2006/relationships" xmlns:p="http://schemas.openxmlformats.org/presentationml/2006/main">
  <p:tag name="DVSHAPEID" val="xl1rFHTd01aKZHV7A82Spg"/>
</p:tagLst>
</file>

<file path=ppt/tags/tag261.xml><?xml version="1.0" encoding="utf-8"?>
<p:tagLst xmlns:a="http://schemas.openxmlformats.org/drawingml/2006/main" xmlns:r="http://schemas.openxmlformats.org/officeDocument/2006/relationships" xmlns:p="http://schemas.openxmlformats.org/presentationml/2006/main">
  <p:tag name="DVSHAPEID" val="xHjaObs4KzIwZmFPBnt89n"/>
</p:tagLst>
</file>

<file path=ppt/tags/tag262.xml><?xml version="1.0" encoding="utf-8"?>
<p:tagLst xmlns:a="http://schemas.openxmlformats.org/drawingml/2006/main" xmlns:r="http://schemas.openxmlformats.org/officeDocument/2006/relationships" xmlns:p="http://schemas.openxmlformats.org/presentationml/2006/main">
  <p:tag name="DVSHAPEID" val="0HfOz1nTU7ihNk8vTHKVhB"/>
</p:tagLst>
</file>

<file path=ppt/tags/tag263.xml><?xml version="1.0" encoding="utf-8"?>
<p:tagLst xmlns:a="http://schemas.openxmlformats.org/drawingml/2006/main" xmlns:r="http://schemas.openxmlformats.org/officeDocument/2006/relationships" xmlns:p="http://schemas.openxmlformats.org/presentationml/2006/main">
  <p:tag name="DVSHAPEID" val="2tIzsKwEoh6aGBUZCrHQFB"/>
</p:tagLst>
</file>

<file path=ppt/tags/tag264.xml><?xml version="1.0" encoding="utf-8"?>
<p:tagLst xmlns:a="http://schemas.openxmlformats.org/drawingml/2006/main" xmlns:r="http://schemas.openxmlformats.org/officeDocument/2006/relationships" xmlns:p="http://schemas.openxmlformats.org/presentationml/2006/main">
  <p:tag name="DVSHAPEID" val="dHzkH6uMod5pEM60yCmfI0"/>
</p:tagLst>
</file>

<file path=ppt/tags/tag265.xml><?xml version="1.0" encoding="utf-8"?>
<p:tagLst xmlns:a="http://schemas.openxmlformats.org/drawingml/2006/main" xmlns:r="http://schemas.openxmlformats.org/officeDocument/2006/relationships" xmlns:p="http://schemas.openxmlformats.org/presentationml/2006/main">
  <p:tag name="DVSHAPEID" val="bDDwAU5ierWqf0073qaCTT"/>
</p:tagLst>
</file>

<file path=ppt/tags/tag266.xml><?xml version="1.0" encoding="utf-8"?>
<p:tagLst xmlns:a="http://schemas.openxmlformats.org/drawingml/2006/main" xmlns:r="http://schemas.openxmlformats.org/officeDocument/2006/relationships" xmlns:p="http://schemas.openxmlformats.org/presentationml/2006/main">
  <p:tag name="DVSHAPEID" val="5hX8SBT5tpScwVHavzG5ZD"/>
</p:tagLst>
</file>

<file path=ppt/tags/tag267.xml><?xml version="1.0" encoding="utf-8"?>
<p:tagLst xmlns:a="http://schemas.openxmlformats.org/drawingml/2006/main" xmlns:r="http://schemas.openxmlformats.org/officeDocument/2006/relationships" xmlns:p="http://schemas.openxmlformats.org/presentationml/2006/main">
  <p:tag name="DVSHAPEID" val="tdw5ZqyW457hxlzs1tp8Xw"/>
</p:tagLst>
</file>

<file path=ppt/tags/tag268.xml><?xml version="1.0" encoding="utf-8"?>
<p:tagLst xmlns:a="http://schemas.openxmlformats.org/drawingml/2006/main" xmlns:r="http://schemas.openxmlformats.org/officeDocument/2006/relationships" xmlns:p="http://schemas.openxmlformats.org/presentationml/2006/main">
  <p:tag name="DVSECTIONID" val="whm9Q54ZcTmOmLrktt6Ymi"/>
</p:tagLst>
</file>

<file path=ppt/tags/tag269.xml><?xml version="1.0" encoding="utf-8"?>
<p:tagLst xmlns:a="http://schemas.openxmlformats.org/drawingml/2006/main" xmlns:r="http://schemas.openxmlformats.org/officeDocument/2006/relationships" xmlns:p="http://schemas.openxmlformats.org/presentationml/2006/main">
  <p:tag name="DVSHAPEID" val="x2u4qSVAVNTrOJBNCtwwkM"/>
</p:tagLst>
</file>

<file path=ppt/tags/tag27.xml><?xml version="1.0" encoding="utf-8"?>
<p:tagLst xmlns:a="http://schemas.openxmlformats.org/drawingml/2006/main" xmlns:r="http://schemas.openxmlformats.org/officeDocument/2006/relationships" xmlns:p="http://schemas.openxmlformats.org/presentationml/2006/main">
  <p:tag name="DVSHAPEID" val="Cg49tXulvOOm777IYwrulH"/>
</p:tagLst>
</file>

<file path=ppt/tags/tag270.xml><?xml version="1.0" encoding="utf-8"?>
<p:tagLst xmlns:a="http://schemas.openxmlformats.org/drawingml/2006/main" xmlns:r="http://schemas.openxmlformats.org/officeDocument/2006/relationships" xmlns:p="http://schemas.openxmlformats.org/presentationml/2006/main">
  <p:tag name="DVSHAPEID" val="4enmB2xdGQGWFtBV0G1uak"/>
</p:tagLst>
</file>

<file path=ppt/tags/tag271.xml><?xml version="1.0" encoding="utf-8"?>
<p:tagLst xmlns:a="http://schemas.openxmlformats.org/drawingml/2006/main" xmlns:r="http://schemas.openxmlformats.org/officeDocument/2006/relationships" xmlns:p="http://schemas.openxmlformats.org/presentationml/2006/main">
  <p:tag name="DVSHAPEID" val="o6xPReRVCqbKXgG4hS2I72"/>
</p:tagLst>
</file>

<file path=ppt/tags/tag272.xml><?xml version="1.0" encoding="utf-8"?>
<p:tagLst xmlns:a="http://schemas.openxmlformats.org/drawingml/2006/main" xmlns:r="http://schemas.openxmlformats.org/officeDocument/2006/relationships" xmlns:p="http://schemas.openxmlformats.org/presentationml/2006/main">
  <p:tag name="DVSHAPEID" val="LR37bGtQvQCKQhOLajlKef"/>
</p:tagLst>
</file>

<file path=ppt/tags/tag273.xml><?xml version="1.0" encoding="utf-8"?>
<p:tagLst xmlns:a="http://schemas.openxmlformats.org/drawingml/2006/main" xmlns:r="http://schemas.openxmlformats.org/officeDocument/2006/relationships" xmlns:p="http://schemas.openxmlformats.org/presentationml/2006/main">
  <p:tag name="DVSHAPEID" val="LVwkfVp8rrdllGMK2asLVk"/>
</p:tagLst>
</file>

<file path=ppt/tags/tag274.xml><?xml version="1.0" encoding="utf-8"?>
<p:tagLst xmlns:a="http://schemas.openxmlformats.org/drawingml/2006/main" xmlns:r="http://schemas.openxmlformats.org/officeDocument/2006/relationships" xmlns:p="http://schemas.openxmlformats.org/presentationml/2006/main">
  <p:tag name="DVSHAPEID" val="7dppfvHJnmOw58BRrxqmpb"/>
</p:tagLst>
</file>

<file path=ppt/tags/tag275.xml><?xml version="1.0" encoding="utf-8"?>
<p:tagLst xmlns:a="http://schemas.openxmlformats.org/drawingml/2006/main" xmlns:r="http://schemas.openxmlformats.org/officeDocument/2006/relationships" xmlns:p="http://schemas.openxmlformats.org/presentationml/2006/main">
  <p:tag name="DVSHAPEID" val="xvV8YqgaisjqNjVQGTrH4Q"/>
</p:tagLst>
</file>

<file path=ppt/tags/tag276.xml><?xml version="1.0" encoding="utf-8"?>
<p:tagLst xmlns:a="http://schemas.openxmlformats.org/drawingml/2006/main" xmlns:r="http://schemas.openxmlformats.org/officeDocument/2006/relationships" xmlns:p="http://schemas.openxmlformats.org/presentationml/2006/main">
  <p:tag name="DVSECTIONID" val="xPrmUqCbbI6G2afdpet0uL"/>
</p:tagLst>
</file>

<file path=ppt/tags/tag277.xml><?xml version="1.0" encoding="utf-8"?>
<p:tagLst xmlns:a="http://schemas.openxmlformats.org/drawingml/2006/main" xmlns:r="http://schemas.openxmlformats.org/officeDocument/2006/relationships" xmlns:p="http://schemas.openxmlformats.org/presentationml/2006/main">
  <p:tag name="DVSHAPEID" val="xPAE8bJVkyVWFUt7wgsc4l"/>
</p:tagLst>
</file>

<file path=ppt/tags/tag278.xml><?xml version="1.0" encoding="utf-8"?>
<p:tagLst xmlns:a="http://schemas.openxmlformats.org/drawingml/2006/main" xmlns:r="http://schemas.openxmlformats.org/officeDocument/2006/relationships" xmlns:p="http://schemas.openxmlformats.org/presentationml/2006/main">
  <p:tag name="DVSHAPEID" val="cFliVBRxVH7GX6xkh4rm7K"/>
</p:tagLst>
</file>

<file path=ppt/tags/tag279.xml><?xml version="1.0" encoding="utf-8"?>
<p:tagLst xmlns:a="http://schemas.openxmlformats.org/drawingml/2006/main" xmlns:r="http://schemas.openxmlformats.org/officeDocument/2006/relationships" xmlns:p="http://schemas.openxmlformats.org/presentationml/2006/main">
  <p:tag name="DVSHAPEID" val="vQD0mynaeRMbDUjQf84NDd"/>
</p:tagLst>
</file>

<file path=ppt/tags/tag28.xml><?xml version="1.0" encoding="utf-8"?>
<p:tagLst xmlns:a="http://schemas.openxmlformats.org/drawingml/2006/main" xmlns:r="http://schemas.openxmlformats.org/officeDocument/2006/relationships" xmlns:p="http://schemas.openxmlformats.org/presentationml/2006/main">
  <p:tag name="DVSECTIONID" val="LuZ4SwXXCU0k7Sxt0TSBF4"/>
</p:tagLst>
</file>

<file path=ppt/tags/tag280.xml><?xml version="1.0" encoding="utf-8"?>
<p:tagLst xmlns:a="http://schemas.openxmlformats.org/drawingml/2006/main" xmlns:r="http://schemas.openxmlformats.org/officeDocument/2006/relationships" xmlns:p="http://schemas.openxmlformats.org/presentationml/2006/main">
  <p:tag name="DVSHAPEID" val="OYWnzcYnLHdr9uEVei9Lsf"/>
</p:tagLst>
</file>

<file path=ppt/tags/tag281.xml><?xml version="1.0" encoding="utf-8"?>
<p:tagLst xmlns:a="http://schemas.openxmlformats.org/drawingml/2006/main" xmlns:r="http://schemas.openxmlformats.org/officeDocument/2006/relationships" xmlns:p="http://schemas.openxmlformats.org/presentationml/2006/main">
  <p:tag name="DVSHAPEID" val="UMsC0qPiik7i2E3YYabQ64"/>
</p:tagLst>
</file>

<file path=ppt/tags/tag282.xml><?xml version="1.0" encoding="utf-8"?>
<p:tagLst xmlns:a="http://schemas.openxmlformats.org/drawingml/2006/main" xmlns:r="http://schemas.openxmlformats.org/officeDocument/2006/relationships" xmlns:p="http://schemas.openxmlformats.org/presentationml/2006/main">
  <p:tag name="DVSHAPEID" val="YbLPckTLESKy4aUWbxyspT"/>
</p:tagLst>
</file>

<file path=ppt/tags/tag283.xml><?xml version="1.0" encoding="utf-8"?>
<p:tagLst xmlns:a="http://schemas.openxmlformats.org/drawingml/2006/main" xmlns:r="http://schemas.openxmlformats.org/officeDocument/2006/relationships" xmlns:p="http://schemas.openxmlformats.org/presentationml/2006/main">
  <p:tag name="DVSHAPEID" val="kRrZRfjYzC9PNhRbeupwFe"/>
</p:tagLst>
</file>

<file path=ppt/tags/tag284.xml><?xml version="1.0" encoding="utf-8"?>
<p:tagLst xmlns:a="http://schemas.openxmlformats.org/drawingml/2006/main" xmlns:r="http://schemas.openxmlformats.org/officeDocument/2006/relationships" xmlns:p="http://schemas.openxmlformats.org/presentationml/2006/main">
  <p:tag name="DVSHAPEID" val="xtAT41ZDhEE5QTnctDrFi8"/>
</p:tagLst>
</file>

<file path=ppt/tags/tag285.xml><?xml version="1.0" encoding="utf-8"?>
<p:tagLst xmlns:a="http://schemas.openxmlformats.org/drawingml/2006/main" xmlns:r="http://schemas.openxmlformats.org/officeDocument/2006/relationships" xmlns:p="http://schemas.openxmlformats.org/presentationml/2006/main">
  <p:tag name="DVSECTIONID" val="W6vQnsGnslNeJxItaEn1IE"/>
</p:tagLst>
</file>

<file path=ppt/tags/tag286.xml><?xml version="1.0" encoding="utf-8"?>
<p:tagLst xmlns:a="http://schemas.openxmlformats.org/drawingml/2006/main" xmlns:r="http://schemas.openxmlformats.org/officeDocument/2006/relationships" xmlns:p="http://schemas.openxmlformats.org/presentationml/2006/main">
  <p:tag name="DVSHAPEID" val="penD50j43Sd5kYpYbhZWku"/>
</p:tagLst>
</file>

<file path=ppt/tags/tag287.xml><?xml version="1.0" encoding="utf-8"?>
<p:tagLst xmlns:a="http://schemas.openxmlformats.org/drawingml/2006/main" xmlns:r="http://schemas.openxmlformats.org/officeDocument/2006/relationships" xmlns:p="http://schemas.openxmlformats.org/presentationml/2006/main">
  <p:tag name="DVSHAPEID" val="aHqYN10L40Wp4lwrWYjdBL"/>
</p:tagLst>
</file>

<file path=ppt/tags/tag288.xml><?xml version="1.0" encoding="utf-8"?>
<p:tagLst xmlns:a="http://schemas.openxmlformats.org/drawingml/2006/main" xmlns:r="http://schemas.openxmlformats.org/officeDocument/2006/relationships" xmlns:p="http://schemas.openxmlformats.org/presentationml/2006/main">
  <p:tag name="DVSHAPEID" val="SKzpNvs9FmOU3Fc6ch3iOc"/>
</p:tagLst>
</file>

<file path=ppt/tags/tag289.xml><?xml version="1.0" encoding="utf-8"?>
<p:tagLst xmlns:a="http://schemas.openxmlformats.org/drawingml/2006/main" xmlns:r="http://schemas.openxmlformats.org/officeDocument/2006/relationships" xmlns:p="http://schemas.openxmlformats.org/presentationml/2006/main">
  <p:tag name="DVSHAPEID" val="9VT3sKl0C6ToPFpoeviUkz"/>
</p:tagLst>
</file>

<file path=ppt/tags/tag29.xml><?xml version="1.0" encoding="utf-8"?>
<p:tagLst xmlns:a="http://schemas.openxmlformats.org/drawingml/2006/main" xmlns:r="http://schemas.openxmlformats.org/officeDocument/2006/relationships" xmlns:p="http://schemas.openxmlformats.org/presentationml/2006/main">
  <p:tag name="DVSHAPEID" val="rxTK6XsTMCDQGNcy9CbkX5"/>
</p:tagLst>
</file>

<file path=ppt/tags/tag290.xml><?xml version="1.0" encoding="utf-8"?>
<p:tagLst xmlns:a="http://schemas.openxmlformats.org/drawingml/2006/main" xmlns:r="http://schemas.openxmlformats.org/officeDocument/2006/relationships" xmlns:p="http://schemas.openxmlformats.org/presentationml/2006/main">
  <p:tag name="DVSHAPEID" val="A9iQfPL29iXFBDvJ3IOEJH"/>
</p:tagLst>
</file>

<file path=ppt/tags/tag291.xml><?xml version="1.0" encoding="utf-8"?>
<p:tagLst xmlns:a="http://schemas.openxmlformats.org/drawingml/2006/main" xmlns:r="http://schemas.openxmlformats.org/officeDocument/2006/relationships" xmlns:p="http://schemas.openxmlformats.org/presentationml/2006/main">
  <p:tag name="DVSHAPEID" val="1EPwHO3xZTRzkKLBvvfAXA"/>
</p:tagLst>
</file>

<file path=ppt/tags/tag292.xml><?xml version="1.0" encoding="utf-8"?>
<p:tagLst xmlns:a="http://schemas.openxmlformats.org/drawingml/2006/main" xmlns:r="http://schemas.openxmlformats.org/officeDocument/2006/relationships" xmlns:p="http://schemas.openxmlformats.org/presentationml/2006/main">
  <p:tag name="DVSHAPEID" val="r94LSusA6GQT8D0I8XZBj3"/>
</p:tagLst>
</file>

<file path=ppt/tags/tag293.xml><?xml version="1.0" encoding="utf-8"?>
<p:tagLst xmlns:a="http://schemas.openxmlformats.org/drawingml/2006/main" xmlns:r="http://schemas.openxmlformats.org/officeDocument/2006/relationships" xmlns:p="http://schemas.openxmlformats.org/presentationml/2006/main">
  <p:tag name="DVSECTIONID" val="HGJg5f3RvmNMSkQ329uNfK"/>
</p:tagLst>
</file>

<file path=ppt/tags/tag294.xml><?xml version="1.0" encoding="utf-8"?>
<p:tagLst xmlns:a="http://schemas.openxmlformats.org/drawingml/2006/main" xmlns:r="http://schemas.openxmlformats.org/officeDocument/2006/relationships" xmlns:p="http://schemas.openxmlformats.org/presentationml/2006/main">
  <p:tag name="DVSHAPEID" val="O1jLYrdjp9KqdGrVWy5pNb"/>
</p:tagLst>
</file>

<file path=ppt/tags/tag295.xml><?xml version="1.0" encoding="utf-8"?>
<p:tagLst xmlns:a="http://schemas.openxmlformats.org/drawingml/2006/main" xmlns:r="http://schemas.openxmlformats.org/officeDocument/2006/relationships" xmlns:p="http://schemas.openxmlformats.org/presentationml/2006/main">
  <p:tag name="DVSHAPEID" val="JqB7AMmhBlhnl2s6w0nMgG"/>
</p:tagLst>
</file>

<file path=ppt/tags/tag296.xml><?xml version="1.0" encoding="utf-8"?>
<p:tagLst xmlns:a="http://schemas.openxmlformats.org/drawingml/2006/main" xmlns:r="http://schemas.openxmlformats.org/officeDocument/2006/relationships" xmlns:p="http://schemas.openxmlformats.org/presentationml/2006/main">
  <p:tag name="DVSHAPEID" val="9Iqkhc0qwUgCiSaQRqW7yo"/>
</p:tagLst>
</file>

<file path=ppt/tags/tag297.xml><?xml version="1.0" encoding="utf-8"?>
<p:tagLst xmlns:a="http://schemas.openxmlformats.org/drawingml/2006/main" xmlns:r="http://schemas.openxmlformats.org/officeDocument/2006/relationships" xmlns:p="http://schemas.openxmlformats.org/presentationml/2006/main">
  <p:tag name="DVSHAPEID" val="8PkotQ1510V2hTGguahaPn"/>
</p:tagLst>
</file>

<file path=ppt/tags/tag298.xml><?xml version="1.0" encoding="utf-8"?>
<p:tagLst xmlns:a="http://schemas.openxmlformats.org/drawingml/2006/main" xmlns:r="http://schemas.openxmlformats.org/officeDocument/2006/relationships" xmlns:p="http://schemas.openxmlformats.org/presentationml/2006/main">
  <p:tag name="DVSHAPEID" val="7IKzWF9WQ88KzAZSJapqSf"/>
</p:tagLst>
</file>

<file path=ppt/tags/tag299.xml><?xml version="1.0" encoding="utf-8"?>
<p:tagLst xmlns:a="http://schemas.openxmlformats.org/drawingml/2006/main" xmlns:r="http://schemas.openxmlformats.org/officeDocument/2006/relationships" xmlns:p="http://schemas.openxmlformats.org/presentationml/2006/main">
  <p:tag name="DVSHAPEID" val="HfBhaAWLQozLIBETTmW5aM"/>
</p:tagLst>
</file>

<file path=ppt/tags/tag3.xml><?xml version="1.0" encoding="utf-8"?>
<p:tagLst xmlns:a="http://schemas.openxmlformats.org/drawingml/2006/main" xmlns:r="http://schemas.openxmlformats.org/officeDocument/2006/relationships" xmlns:p="http://schemas.openxmlformats.org/presentationml/2006/main">
  <p:tag name="DVSHAPEID" val="7qtn6zhr0QnFSCs2ecm0gf"/>
</p:tagLst>
</file>

<file path=ppt/tags/tag30.xml><?xml version="1.0" encoding="utf-8"?>
<p:tagLst xmlns:a="http://schemas.openxmlformats.org/drawingml/2006/main" xmlns:r="http://schemas.openxmlformats.org/officeDocument/2006/relationships" xmlns:p="http://schemas.openxmlformats.org/presentationml/2006/main">
  <p:tag name="DVSHAPEID" val="6t57JyxC8zqSpfztZQRD1O"/>
</p:tagLst>
</file>

<file path=ppt/tags/tag300.xml><?xml version="1.0" encoding="utf-8"?>
<p:tagLst xmlns:a="http://schemas.openxmlformats.org/drawingml/2006/main" xmlns:r="http://schemas.openxmlformats.org/officeDocument/2006/relationships" xmlns:p="http://schemas.openxmlformats.org/presentationml/2006/main">
  <p:tag name="DVSHAPEID" val="Uwj6gCr7LouR1uYFvy04iJ"/>
</p:tagLst>
</file>

<file path=ppt/tags/tag301.xml><?xml version="1.0" encoding="utf-8"?>
<p:tagLst xmlns:a="http://schemas.openxmlformats.org/drawingml/2006/main" xmlns:r="http://schemas.openxmlformats.org/officeDocument/2006/relationships" xmlns:p="http://schemas.openxmlformats.org/presentationml/2006/main">
  <p:tag name="DVSHAPEID" val="bNSnePg2uM4Uk4X3kkkJDb"/>
</p:tagLst>
</file>

<file path=ppt/tags/tag302.xml><?xml version="1.0" encoding="utf-8"?>
<p:tagLst xmlns:a="http://schemas.openxmlformats.org/drawingml/2006/main" xmlns:r="http://schemas.openxmlformats.org/officeDocument/2006/relationships" xmlns:p="http://schemas.openxmlformats.org/presentationml/2006/main">
  <p:tag name="DVSHAPEID" val="gRA9VeQn56ublweSnCQITI"/>
</p:tagLst>
</file>

<file path=ppt/tags/tag303.xml><?xml version="1.0" encoding="utf-8"?>
<p:tagLst xmlns:a="http://schemas.openxmlformats.org/drawingml/2006/main" xmlns:r="http://schemas.openxmlformats.org/officeDocument/2006/relationships" xmlns:p="http://schemas.openxmlformats.org/presentationml/2006/main">
  <p:tag name="DVSECTIONID" val="SNrIvW3OCt3ioP67nrjBPr"/>
</p:tagLst>
</file>

<file path=ppt/tags/tag304.xml><?xml version="1.0" encoding="utf-8"?>
<p:tagLst xmlns:a="http://schemas.openxmlformats.org/drawingml/2006/main" xmlns:r="http://schemas.openxmlformats.org/officeDocument/2006/relationships" xmlns:p="http://schemas.openxmlformats.org/presentationml/2006/main">
  <p:tag name="DVSHAPEID" val="M6aUHrdFJy6Zw0N4T1b7GY"/>
</p:tagLst>
</file>

<file path=ppt/tags/tag305.xml><?xml version="1.0" encoding="utf-8"?>
<p:tagLst xmlns:a="http://schemas.openxmlformats.org/drawingml/2006/main" xmlns:r="http://schemas.openxmlformats.org/officeDocument/2006/relationships" xmlns:p="http://schemas.openxmlformats.org/presentationml/2006/main">
  <p:tag name="DVSHAPEID" val="q9IrPrWISUhy4tZ0xpapmV"/>
</p:tagLst>
</file>

<file path=ppt/tags/tag306.xml><?xml version="1.0" encoding="utf-8"?>
<p:tagLst xmlns:a="http://schemas.openxmlformats.org/drawingml/2006/main" xmlns:r="http://schemas.openxmlformats.org/officeDocument/2006/relationships" xmlns:p="http://schemas.openxmlformats.org/presentationml/2006/main">
  <p:tag name="DVSHAPEID" val="4lZd5jIPwM1NG0cgBLJ1Gb"/>
</p:tagLst>
</file>

<file path=ppt/tags/tag307.xml><?xml version="1.0" encoding="utf-8"?>
<p:tagLst xmlns:a="http://schemas.openxmlformats.org/drawingml/2006/main" xmlns:r="http://schemas.openxmlformats.org/officeDocument/2006/relationships" xmlns:p="http://schemas.openxmlformats.org/presentationml/2006/main">
  <p:tag name="DVSHAPEID" val="IYWj5TuMWhCu5mrCmD03ov"/>
</p:tagLst>
</file>

<file path=ppt/tags/tag308.xml><?xml version="1.0" encoding="utf-8"?>
<p:tagLst xmlns:a="http://schemas.openxmlformats.org/drawingml/2006/main" xmlns:r="http://schemas.openxmlformats.org/officeDocument/2006/relationships" xmlns:p="http://schemas.openxmlformats.org/presentationml/2006/main">
  <p:tag name="DVSHAPEID" val="wgNZOgNoGkfSD1gLdPlJPK"/>
</p:tagLst>
</file>

<file path=ppt/tags/tag309.xml><?xml version="1.0" encoding="utf-8"?>
<p:tagLst xmlns:a="http://schemas.openxmlformats.org/drawingml/2006/main" xmlns:r="http://schemas.openxmlformats.org/officeDocument/2006/relationships" xmlns:p="http://schemas.openxmlformats.org/presentationml/2006/main">
  <p:tag name="DVSHAPEID" val="bbVPPYp60DNdrGw54dZyAh"/>
</p:tagLst>
</file>

<file path=ppt/tags/tag31.xml><?xml version="1.0" encoding="utf-8"?>
<p:tagLst xmlns:a="http://schemas.openxmlformats.org/drawingml/2006/main" xmlns:r="http://schemas.openxmlformats.org/officeDocument/2006/relationships" xmlns:p="http://schemas.openxmlformats.org/presentationml/2006/main">
  <p:tag name="DVSHAPEID" val="MVGjDbGIztZmqqEYdTlat3"/>
</p:tagLst>
</file>

<file path=ppt/tags/tag310.xml><?xml version="1.0" encoding="utf-8"?>
<p:tagLst xmlns:a="http://schemas.openxmlformats.org/drawingml/2006/main" xmlns:r="http://schemas.openxmlformats.org/officeDocument/2006/relationships" xmlns:p="http://schemas.openxmlformats.org/presentationml/2006/main">
  <p:tag name="DVSHAPEID" val="fcIqmBpbIEFM5B3ZrOZzjC"/>
</p:tagLst>
</file>

<file path=ppt/tags/tag311.xml><?xml version="1.0" encoding="utf-8"?>
<p:tagLst xmlns:a="http://schemas.openxmlformats.org/drawingml/2006/main" xmlns:r="http://schemas.openxmlformats.org/officeDocument/2006/relationships" xmlns:p="http://schemas.openxmlformats.org/presentationml/2006/main">
  <p:tag name="DVSECTIONID" val="qWEnD6CdxUoWNVOmK7NHJk"/>
</p:tagLst>
</file>

<file path=ppt/tags/tag312.xml><?xml version="1.0" encoding="utf-8"?>
<p:tagLst xmlns:a="http://schemas.openxmlformats.org/drawingml/2006/main" xmlns:r="http://schemas.openxmlformats.org/officeDocument/2006/relationships" xmlns:p="http://schemas.openxmlformats.org/presentationml/2006/main">
  <p:tag name="DVSHAPEID" val="5qzAe8K7Kg9TVJ6pCNHPU8"/>
</p:tagLst>
</file>

<file path=ppt/tags/tag313.xml><?xml version="1.0" encoding="utf-8"?>
<p:tagLst xmlns:a="http://schemas.openxmlformats.org/drawingml/2006/main" xmlns:r="http://schemas.openxmlformats.org/officeDocument/2006/relationships" xmlns:p="http://schemas.openxmlformats.org/presentationml/2006/main">
  <p:tag name="DVSHAPEID" val="xFAU14Maz1XD6iQLmhqAUp"/>
</p:tagLst>
</file>

<file path=ppt/tags/tag314.xml><?xml version="1.0" encoding="utf-8"?>
<p:tagLst xmlns:a="http://schemas.openxmlformats.org/drawingml/2006/main" xmlns:r="http://schemas.openxmlformats.org/officeDocument/2006/relationships" xmlns:p="http://schemas.openxmlformats.org/presentationml/2006/main">
  <p:tag name="DVSHAPEID" val="CbFkS2cbSuHWTUZk6FlzH8"/>
</p:tagLst>
</file>

<file path=ppt/tags/tag315.xml><?xml version="1.0" encoding="utf-8"?>
<p:tagLst xmlns:a="http://schemas.openxmlformats.org/drawingml/2006/main" xmlns:r="http://schemas.openxmlformats.org/officeDocument/2006/relationships" xmlns:p="http://schemas.openxmlformats.org/presentationml/2006/main">
  <p:tag name="DVSHAPEID" val="VhCOyQrqpke82oeHcKYo8t"/>
</p:tagLst>
</file>

<file path=ppt/tags/tag316.xml><?xml version="1.0" encoding="utf-8"?>
<p:tagLst xmlns:a="http://schemas.openxmlformats.org/drawingml/2006/main" xmlns:r="http://schemas.openxmlformats.org/officeDocument/2006/relationships" xmlns:p="http://schemas.openxmlformats.org/presentationml/2006/main">
  <p:tag name="DVSHAPEID" val="W9oVL1aKfkIugnI4tlJs4n"/>
</p:tagLst>
</file>

<file path=ppt/tags/tag317.xml><?xml version="1.0" encoding="utf-8"?>
<p:tagLst xmlns:a="http://schemas.openxmlformats.org/drawingml/2006/main" xmlns:r="http://schemas.openxmlformats.org/officeDocument/2006/relationships" xmlns:p="http://schemas.openxmlformats.org/presentationml/2006/main">
  <p:tag name="DVSHAPEID" val="ILSB5ptBBi0rltpD4pfE4T"/>
</p:tagLst>
</file>

<file path=ppt/tags/tag318.xml><?xml version="1.0" encoding="utf-8"?>
<p:tagLst xmlns:a="http://schemas.openxmlformats.org/drawingml/2006/main" xmlns:r="http://schemas.openxmlformats.org/officeDocument/2006/relationships" xmlns:p="http://schemas.openxmlformats.org/presentationml/2006/main">
  <p:tag name="DVSHAPEID" val="qx8QZ7gDFFozqD2aWLgEJp"/>
</p:tagLst>
</file>

<file path=ppt/tags/tag319.xml><?xml version="1.0" encoding="utf-8"?>
<p:tagLst xmlns:a="http://schemas.openxmlformats.org/drawingml/2006/main" xmlns:r="http://schemas.openxmlformats.org/officeDocument/2006/relationships" xmlns:p="http://schemas.openxmlformats.org/presentationml/2006/main">
  <p:tag name="DVSECTIONID" val="JAW1XVM2uEUrnv47iWcoV8"/>
</p:tagLst>
</file>

<file path=ppt/tags/tag32.xml><?xml version="1.0" encoding="utf-8"?>
<p:tagLst xmlns:a="http://schemas.openxmlformats.org/drawingml/2006/main" xmlns:r="http://schemas.openxmlformats.org/officeDocument/2006/relationships" xmlns:p="http://schemas.openxmlformats.org/presentationml/2006/main">
  <p:tag name="DVSHAPEID" val="qOoWYFCksj3iGarqVmVq0X"/>
</p:tagLst>
</file>

<file path=ppt/tags/tag320.xml><?xml version="1.0" encoding="utf-8"?>
<p:tagLst xmlns:a="http://schemas.openxmlformats.org/drawingml/2006/main" xmlns:r="http://schemas.openxmlformats.org/officeDocument/2006/relationships" xmlns:p="http://schemas.openxmlformats.org/presentationml/2006/main">
  <p:tag name="DVSHAPEID" val="uP2fEPgjdqiPlkseplkYDk"/>
</p:tagLst>
</file>

<file path=ppt/tags/tag321.xml><?xml version="1.0" encoding="utf-8"?>
<p:tagLst xmlns:a="http://schemas.openxmlformats.org/drawingml/2006/main" xmlns:r="http://schemas.openxmlformats.org/officeDocument/2006/relationships" xmlns:p="http://schemas.openxmlformats.org/presentationml/2006/main">
  <p:tag name="DVSHAPEID" val="2L2MAUttnqa03jOJtrmlrY"/>
</p:tagLst>
</file>

<file path=ppt/tags/tag322.xml><?xml version="1.0" encoding="utf-8"?>
<p:tagLst xmlns:a="http://schemas.openxmlformats.org/drawingml/2006/main" xmlns:r="http://schemas.openxmlformats.org/officeDocument/2006/relationships" xmlns:p="http://schemas.openxmlformats.org/presentationml/2006/main">
  <p:tag name="DVSHAPEID" val="hBiIHHlVkKM9MgdSfmQK2R"/>
</p:tagLst>
</file>

<file path=ppt/tags/tag323.xml><?xml version="1.0" encoding="utf-8"?>
<p:tagLst xmlns:a="http://schemas.openxmlformats.org/drawingml/2006/main" xmlns:r="http://schemas.openxmlformats.org/officeDocument/2006/relationships" xmlns:p="http://schemas.openxmlformats.org/presentationml/2006/main">
  <p:tag name="DVSHAPEID" val="Ekh9qGSTBhS3uquScL7s6p"/>
</p:tagLst>
</file>

<file path=ppt/tags/tag324.xml><?xml version="1.0" encoding="utf-8"?>
<p:tagLst xmlns:a="http://schemas.openxmlformats.org/drawingml/2006/main" xmlns:r="http://schemas.openxmlformats.org/officeDocument/2006/relationships" xmlns:p="http://schemas.openxmlformats.org/presentationml/2006/main">
  <p:tag name="DVSHAPEID" val="dTwxwAb0vHWpXXqyhF3r9v"/>
</p:tagLst>
</file>

<file path=ppt/tags/tag325.xml><?xml version="1.0" encoding="utf-8"?>
<p:tagLst xmlns:a="http://schemas.openxmlformats.org/drawingml/2006/main" xmlns:r="http://schemas.openxmlformats.org/officeDocument/2006/relationships" xmlns:p="http://schemas.openxmlformats.org/presentationml/2006/main">
  <p:tag name="DVSHAPEID" val="hILMona4CALf7nDT9hHBLa"/>
</p:tagLst>
</file>

<file path=ppt/tags/tag326.xml><?xml version="1.0" encoding="utf-8"?>
<p:tagLst xmlns:a="http://schemas.openxmlformats.org/drawingml/2006/main" xmlns:r="http://schemas.openxmlformats.org/officeDocument/2006/relationships" xmlns:p="http://schemas.openxmlformats.org/presentationml/2006/main">
  <p:tag name="DVSHAPEID" val="75swrEurpFgICOLKcOQq4l"/>
</p:tagLst>
</file>

<file path=ppt/tags/tag327.xml><?xml version="1.0" encoding="utf-8"?>
<p:tagLst xmlns:a="http://schemas.openxmlformats.org/drawingml/2006/main" xmlns:r="http://schemas.openxmlformats.org/officeDocument/2006/relationships" xmlns:p="http://schemas.openxmlformats.org/presentationml/2006/main">
  <p:tag name="DVSHAPEID" val="DIP2UowLJxJ6AGkRVwAba6"/>
</p:tagLst>
</file>

<file path=ppt/tags/tag328.xml><?xml version="1.0" encoding="utf-8"?>
<p:tagLst xmlns:a="http://schemas.openxmlformats.org/drawingml/2006/main" xmlns:r="http://schemas.openxmlformats.org/officeDocument/2006/relationships" xmlns:p="http://schemas.openxmlformats.org/presentationml/2006/main">
  <p:tag name="DVSHAPEID" val="YoLP7p4SLk6LsKGpJ5UDVI"/>
</p:tagLst>
</file>

<file path=ppt/tags/tag329.xml><?xml version="1.0" encoding="utf-8"?>
<p:tagLst xmlns:a="http://schemas.openxmlformats.org/drawingml/2006/main" xmlns:r="http://schemas.openxmlformats.org/officeDocument/2006/relationships" xmlns:p="http://schemas.openxmlformats.org/presentationml/2006/main">
  <p:tag name="DVSECTIONID" val="Ur1ai0GbN8H6d3rB9GqupJ"/>
</p:tagLst>
</file>

<file path=ppt/tags/tag33.xml><?xml version="1.0" encoding="utf-8"?>
<p:tagLst xmlns:a="http://schemas.openxmlformats.org/drawingml/2006/main" xmlns:r="http://schemas.openxmlformats.org/officeDocument/2006/relationships" xmlns:p="http://schemas.openxmlformats.org/presentationml/2006/main">
  <p:tag name="DVSHAPEID" val="T2O9P1DXiRlJvRUHd15e0F"/>
</p:tagLst>
</file>

<file path=ppt/tags/tag330.xml><?xml version="1.0" encoding="utf-8"?>
<p:tagLst xmlns:a="http://schemas.openxmlformats.org/drawingml/2006/main" xmlns:r="http://schemas.openxmlformats.org/officeDocument/2006/relationships" xmlns:p="http://schemas.openxmlformats.org/presentationml/2006/main">
  <p:tag name="DVSHAPEID" val="Yvd5qkTjQTbwJrg5g7GQMo"/>
</p:tagLst>
</file>

<file path=ppt/tags/tag331.xml><?xml version="1.0" encoding="utf-8"?>
<p:tagLst xmlns:a="http://schemas.openxmlformats.org/drawingml/2006/main" xmlns:r="http://schemas.openxmlformats.org/officeDocument/2006/relationships" xmlns:p="http://schemas.openxmlformats.org/presentationml/2006/main">
  <p:tag name="DVSHAPEID" val="ZOezavMugwbfpfB2ZJZrud"/>
</p:tagLst>
</file>

<file path=ppt/tags/tag332.xml><?xml version="1.0" encoding="utf-8"?>
<p:tagLst xmlns:a="http://schemas.openxmlformats.org/drawingml/2006/main" xmlns:r="http://schemas.openxmlformats.org/officeDocument/2006/relationships" xmlns:p="http://schemas.openxmlformats.org/presentationml/2006/main">
  <p:tag name="DVSHAPEID" val="AV1f8DONX4WAwoRQanwlCE"/>
</p:tagLst>
</file>

<file path=ppt/tags/tag333.xml><?xml version="1.0" encoding="utf-8"?>
<p:tagLst xmlns:a="http://schemas.openxmlformats.org/drawingml/2006/main" xmlns:r="http://schemas.openxmlformats.org/officeDocument/2006/relationships" xmlns:p="http://schemas.openxmlformats.org/presentationml/2006/main">
  <p:tag name="DVSHAPEID" val="lt11ue8WRkUMdiyUm9Ftz6"/>
</p:tagLst>
</file>

<file path=ppt/tags/tag334.xml><?xml version="1.0" encoding="utf-8"?>
<p:tagLst xmlns:a="http://schemas.openxmlformats.org/drawingml/2006/main" xmlns:r="http://schemas.openxmlformats.org/officeDocument/2006/relationships" xmlns:p="http://schemas.openxmlformats.org/presentationml/2006/main">
  <p:tag name="DVSHAPEID" val="jPJcb8zBU9AWAxe79AE0dC"/>
</p:tagLst>
</file>

<file path=ppt/tags/tag335.xml><?xml version="1.0" encoding="utf-8"?>
<p:tagLst xmlns:a="http://schemas.openxmlformats.org/drawingml/2006/main" xmlns:r="http://schemas.openxmlformats.org/officeDocument/2006/relationships" xmlns:p="http://schemas.openxmlformats.org/presentationml/2006/main">
  <p:tag name="DVSECTIONID" val="1myjhDPQvkoAGuZMDMliRM"/>
</p:tagLst>
</file>

<file path=ppt/tags/tag336.xml><?xml version="1.0" encoding="utf-8"?>
<p:tagLst xmlns:a="http://schemas.openxmlformats.org/drawingml/2006/main" xmlns:r="http://schemas.openxmlformats.org/officeDocument/2006/relationships" xmlns:p="http://schemas.openxmlformats.org/presentationml/2006/main">
  <p:tag name="DVSHAPEID" val="FJbyif1nF94eabhh30nfpL"/>
</p:tagLst>
</file>

<file path=ppt/tags/tag337.xml><?xml version="1.0" encoding="utf-8"?>
<p:tagLst xmlns:a="http://schemas.openxmlformats.org/drawingml/2006/main" xmlns:r="http://schemas.openxmlformats.org/officeDocument/2006/relationships" xmlns:p="http://schemas.openxmlformats.org/presentationml/2006/main">
  <p:tag name="DVSHAPEID" val="chH0Gf05PzSHa01CQkAxtr"/>
</p:tagLst>
</file>

<file path=ppt/tags/tag338.xml><?xml version="1.0" encoding="utf-8"?>
<p:tagLst xmlns:a="http://schemas.openxmlformats.org/drawingml/2006/main" xmlns:r="http://schemas.openxmlformats.org/officeDocument/2006/relationships" xmlns:p="http://schemas.openxmlformats.org/presentationml/2006/main">
  <p:tag name="DVSHAPEID" val="Sln2QRwEDYcUxUQhyLmAku"/>
</p:tagLst>
</file>

<file path=ppt/tags/tag339.xml><?xml version="1.0" encoding="utf-8"?>
<p:tagLst xmlns:a="http://schemas.openxmlformats.org/drawingml/2006/main" xmlns:r="http://schemas.openxmlformats.org/officeDocument/2006/relationships" xmlns:p="http://schemas.openxmlformats.org/presentationml/2006/main">
  <p:tag name="DVSHAPEID" val="ms1ggq92EShKomDEo9yaWU"/>
</p:tagLst>
</file>

<file path=ppt/tags/tag34.xml><?xml version="1.0" encoding="utf-8"?>
<p:tagLst xmlns:a="http://schemas.openxmlformats.org/drawingml/2006/main" xmlns:r="http://schemas.openxmlformats.org/officeDocument/2006/relationships" xmlns:p="http://schemas.openxmlformats.org/presentationml/2006/main">
  <p:tag name="DVSHAPEID" val="i8JtxMYYe22tUm7PPBHv1b"/>
</p:tagLst>
</file>

<file path=ppt/tags/tag340.xml><?xml version="1.0" encoding="utf-8"?>
<p:tagLst xmlns:a="http://schemas.openxmlformats.org/drawingml/2006/main" xmlns:r="http://schemas.openxmlformats.org/officeDocument/2006/relationships" xmlns:p="http://schemas.openxmlformats.org/presentationml/2006/main">
  <p:tag name="DVSHAPEID" val="vft7LyLOaT7nYU0zB6uAjj"/>
</p:tagLst>
</file>

<file path=ppt/tags/tag341.xml><?xml version="1.0" encoding="utf-8"?>
<p:tagLst xmlns:a="http://schemas.openxmlformats.org/drawingml/2006/main" xmlns:r="http://schemas.openxmlformats.org/officeDocument/2006/relationships" xmlns:p="http://schemas.openxmlformats.org/presentationml/2006/main">
  <p:tag name="DVSHAPEID" val="CMvuDUnd19ysXMN8FBhQHo"/>
</p:tagLst>
</file>

<file path=ppt/tags/tag342.xml><?xml version="1.0" encoding="utf-8"?>
<p:tagLst xmlns:a="http://schemas.openxmlformats.org/drawingml/2006/main" xmlns:r="http://schemas.openxmlformats.org/officeDocument/2006/relationships" xmlns:p="http://schemas.openxmlformats.org/presentationml/2006/main">
  <p:tag name="DVSHAPEID" val="D0nJDPysGmAbDGBhVQrXRY"/>
</p:tagLst>
</file>

<file path=ppt/tags/tag343.xml><?xml version="1.0" encoding="utf-8"?>
<p:tagLst xmlns:a="http://schemas.openxmlformats.org/drawingml/2006/main" xmlns:r="http://schemas.openxmlformats.org/officeDocument/2006/relationships" xmlns:p="http://schemas.openxmlformats.org/presentationml/2006/main">
  <p:tag name="DVSECTIONID" val="Jhh0FGNvYrIaqFCZI3mWCm"/>
</p:tagLst>
</file>

<file path=ppt/tags/tag344.xml><?xml version="1.0" encoding="utf-8"?>
<p:tagLst xmlns:a="http://schemas.openxmlformats.org/drawingml/2006/main" xmlns:r="http://schemas.openxmlformats.org/officeDocument/2006/relationships" xmlns:p="http://schemas.openxmlformats.org/presentationml/2006/main">
  <p:tag name="DVSHAPEID" val="PwWeLsrTitBd9v6UhxFzsb"/>
</p:tagLst>
</file>

<file path=ppt/tags/tag345.xml><?xml version="1.0" encoding="utf-8"?>
<p:tagLst xmlns:a="http://schemas.openxmlformats.org/drawingml/2006/main" xmlns:r="http://schemas.openxmlformats.org/officeDocument/2006/relationships" xmlns:p="http://schemas.openxmlformats.org/presentationml/2006/main">
  <p:tag name="DVSHAPEID" val="RM86xnFroKxEaQMo351N37"/>
</p:tagLst>
</file>

<file path=ppt/tags/tag346.xml><?xml version="1.0" encoding="utf-8"?>
<p:tagLst xmlns:a="http://schemas.openxmlformats.org/drawingml/2006/main" xmlns:r="http://schemas.openxmlformats.org/officeDocument/2006/relationships" xmlns:p="http://schemas.openxmlformats.org/presentationml/2006/main">
  <p:tag name="DVSHAPEID" val="Apx6a0yThivDEa5FU3dQ4Q"/>
</p:tagLst>
</file>

<file path=ppt/tags/tag347.xml><?xml version="1.0" encoding="utf-8"?>
<p:tagLst xmlns:a="http://schemas.openxmlformats.org/drawingml/2006/main" xmlns:r="http://schemas.openxmlformats.org/officeDocument/2006/relationships" xmlns:p="http://schemas.openxmlformats.org/presentationml/2006/main">
  <p:tag name="DVSHAPEID" val="Gukf7TuzyF7KbJzqcFSvtf"/>
</p:tagLst>
</file>

<file path=ppt/tags/tag348.xml><?xml version="1.0" encoding="utf-8"?>
<p:tagLst xmlns:a="http://schemas.openxmlformats.org/drawingml/2006/main" xmlns:r="http://schemas.openxmlformats.org/officeDocument/2006/relationships" xmlns:p="http://schemas.openxmlformats.org/presentationml/2006/main">
  <p:tag name="DVSHAPEID" val="9wcBiobXzc3JJ2MVSFpIKQ"/>
</p:tagLst>
</file>

<file path=ppt/tags/tag349.xml><?xml version="1.0" encoding="utf-8"?>
<p:tagLst xmlns:a="http://schemas.openxmlformats.org/drawingml/2006/main" xmlns:r="http://schemas.openxmlformats.org/officeDocument/2006/relationships" xmlns:p="http://schemas.openxmlformats.org/presentationml/2006/main">
  <p:tag name="DVSHAPEID" val="vUYm5uRyYznrlN3vA6oA5V"/>
</p:tagLst>
</file>

<file path=ppt/tags/tag35.xml><?xml version="1.0" encoding="utf-8"?>
<p:tagLst xmlns:a="http://schemas.openxmlformats.org/drawingml/2006/main" xmlns:r="http://schemas.openxmlformats.org/officeDocument/2006/relationships" xmlns:p="http://schemas.openxmlformats.org/presentationml/2006/main">
  <p:tag name="DVSHAPEID" val="WXFzwd8UkMWeJFpltQYjDi"/>
</p:tagLst>
</file>

<file path=ppt/tags/tag350.xml><?xml version="1.0" encoding="utf-8"?>
<p:tagLst xmlns:a="http://schemas.openxmlformats.org/drawingml/2006/main" xmlns:r="http://schemas.openxmlformats.org/officeDocument/2006/relationships" xmlns:p="http://schemas.openxmlformats.org/presentationml/2006/main">
  <p:tag name="DVSECTIONID" val="HDnXCn3E87RfCh1hX83ZmX"/>
</p:tagLst>
</file>

<file path=ppt/tags/tag351.xml><?xml version="1.0" encoding="utf-8"?>
<p:tagLst xmlns:a="http://schemas.openxmlformats.org/drawingml/2006/main" xmlns:r="http://schemas.openxmlformats.org/officeDocument/2006/relationships" xmlns:p="http://schemas.openxmlformats.org/presentationml/2006/main">
  <p:tag name="DVSHAPEID" val="Hs0wEhMd5Kvi1iDWiH61et"/>
</p:tagLst>
</file>

<file path=ppt/tags/tag352.xml><?xml version="1.0" encoding="utf-8"?>
<p:tagLst xmlns:a="http://schemas.openxmlformats.org/drawingml/2006/main" xmlns:r="http://schemas.openxmlformats.org/officeDocument/2006/relationships" xmlns:p="http://schemas.openxmlformats.org/presentationml/2006/main">
  <p:tag name="DVSHAPEID" val="liHZRn4jk9KAdwlyPzLKtC"/>
</p:tagLst>
</file>

<file path=ppt/tags/tag353.xml><?xml version="1.0" encoding="utf-8"?>
<p:tagLst xmlns:a="http://schemas.openxmlformats.org/drawingml/2006/main" xmlns:r="http://schemas.openxmlformats.org/officeDocument/2006/relationships" xmlns:p="http://schemas.openxmlformats.org/presentationml/2006/main">
  <p:tag name="DVSHAPEID" val="V2MLSENHt3Gd6IPEpp9Mql"/>
</p:tagLst>
</file>

<file path=ppt/tags/tag354.xml><?xml version="1.0" encoding="utf-8"?>
<p:tagLst xmlns:a="http://schemas.openxmlformats.org/drawingml/2006/main" xmlns:r="http://schemas.openxmlformats.org/officeDocument/2006/relationships" xmlns:p="http://schemas.openxmlformats.org/presentationml/2006/main">
  <p:tag name="DVSHAPEID" val="yq57AJRwfu0ImFd6upvCFH"/>
</p:tagLst>
</file>

<file path=ppt/tags/tag355.xml><?xml version="1.0" encoding="utf-8"?>
<p:tagLst xmlns:a="http://schemas.openxmlformats.org/drawingml/2006/main" xmlns:r="http://schemas.openxmlformats.org/officeDocument/2006/relationships" xmlns:p="http://schemas.openxmlformats.org/presentationml/2006/main">
  <p:tag name="DVSHAPEID" val="UZpDJa9mAGcAulGL43PWNb"/>
</p:tagLst>
</file>

<file path=ppt/tags/tag356.xml><?xml version="1.0" encoding="utf-8"?>
<p:tagLst xmlns:a="http://schemas.openxmlformats.org/drawingml/2006/main" xmlns:r="http://schemas.openxmlformats.org/officeDocument/2006/relationships" xmlns:p="http://schemas.openxmlformats.org/presentationml/2006/main">
  <p:tag name="DVSHAPEID" val="dnm9rjUKgNFRv5HXZGnTTj"/>
</p:tagLst>
</file>

<file path=ppt/tags/tag357.xml><?xml version="1.0" encoding="utf-8"?>
<p:tagLst xmlns:a="http://schemas.openxmlformats.org/drawingml/2006/main" xmlns:r="http://schemas.openxmlformats.org/officeDocument/2006/relationships" xmlns:p="http://schemas.openxmlformats.org/presentationml/2006/main">
  <p:tag name="DVSHAPEID" val="wMaRpIlsNITIM1hAIPrQpo"/>
</p:tagLst>
</file>

<file path=ppt/tags/tag358.xml><?xml version="1.0" encoding="utf-8"?>
<p:tagLst xmlns:a="http://schemas.openxmlformats.org/drawingml/2006/main" xmlns:r="http://schemas.openxmlformats.org/officeDocument/2006/relationships" xmlns:p="http://schemas.openxmlformats.org/presentationml/2006/main">
  <p:tag name="DVSECTIONID" val="Rv4jaE3iWVamzEDI4psjiB"/>
</p:tagLst>
</file>

<file path=ppt/tags/tag359.xml><?xml version="1.0" encoding="utf-8"?>
<p:tagLst xmlns:a="http://schemas.openxmlformats.org/drawingml/2006/main" xmlns:r="http://schemas.openxmlformats.org/officeDocument/2006/relationships" xmlns:p="http://schemas.openxmlformats.org/presentationml/2006/main">
  <p:tag name="DVSHAPEID" val="UDQB3639zUiTQzYAUboO0W"/>
</p:tagLst>
</file>

<file path=ppt/tags/tag36.xml><?xml version="1.0" encoding="utf-8"?>
<p:tagLst xmlns:a="http://schemas.openxmlformats.org/drawingml/2006/main" xmlns:r="http://schemas.openxmlformats.org/officeDocument/2006/relationships" xmlns:p="http://schemas.openxmlformats.org/presentationml/2006/main">
  <p:tag name="DVSHAPEID" val="H1XyzobuxvD6cMOYgLQjIg"/>
</p:tagLst>
</file>

<file path=ppt/tags/tag360.xml><?xml version="1.0" encoding="utf-8"?>
<p:tagLst xmlns:a="http://schemas.openxmlformats.org/drawingml/2006/main" xmlns:r="http://schemas.openxmlformats.org/officeDocument/2006/relationships" xmlns:p="http://schemas.openxmlformats.org/presentationml/2006/main">
  <p:tag name="DVSHAPEID" val="XMiGFpXxr3U8Rx0OFeoD9Z"/>
</p:tagLst>
</file>

<file path=ppt/tags/tag361.xml><?xml version="1.0" encoding="utf-8"?>
<p:tagLst xmlns:a="http://schemas.openxmlformats.org/drawingml/2006/main" xmlns:r="http://schemas.openxmlformats.org/officeDocument/2006/relationships" xmlns:p="http://schemas.openxmlformats.org/presentationml/2006/main">
  <p:tag name="DVSHAPEID" val="qTaHB8VfrBnXF3inrDc1sf"/>
</p:tagLst>
</file>

<file path=ppt/tags/tag362.xml><?xml version="1.0" encoding="utf-8"?>
<p:tagLst xmlns:a="http://schemas.openxmlformats.org/drawingml/2006/main" xmlns:r="http://schemas.openxmlformats.org/officeDocument/2006/relationships" xmlns:p="http://schemas.openxmlformats.org/presentationml/2006/main">
  <p:tag name="DVSHAPEID" val="ZIIrA5wapnNYmpvYOPCbBj"/>
</p:tagLst>
</file>

<file path=ppt/tags/tag363.xml><?xml version="1.0" encoding="utf-8"?>
<p:tagLst xmlns:a="http://schemas.openxmlformats.org/drawingml/2006/main" xmlns:r="http://schemas.openxmlformats.org/officeDocument/2006/relationships" xmlns:p="http://schemas.openxmlformats.org/presentationml/2006/main">
  <p:tag name="DVSHAPEID" val="KUSXwhNLr7wbTrZayPJhb0"/>
</p:tagLst>
</file>

<file path=ppt/tags/tag364.xml><?xml version="1.0" encoding="utf-8"?>
<p:tagLst xmlns:a="http://schemas.openxmlformats.org/drawingml/2006/main" xmlns:r="http://schemas.openxmlformats.org/officeDocument/2006/relationships" xmlns:p="http://schemas.openxmlformats.org/presentationml/2006/main">
  <p:tag name="DVSHAPEID" val="9HHSSsOmpgEGYNyCzfnEVG"/>
</p:tagLst>
</file>

<file path=ppt/tags/tag365.xml><?xml version="1.0" encoding="utf-8"?>
<p:tagLst xmlns:a="http://schemas.openxmlformats.org/drawingml/2006/main" xmlns:r="http://schemas.openxmlformats.org/officeDocument/2006/relationships" xmlns:p="http://schemas.openxmlformats.org/presentationml/2006/main">
  <p:tag name="DVSHAPEID" val="rbv3ZEhMsj7JKafEokW4Hf"/>
</p:tagLst>
</file>

<file path=ppt/tags/tag366.xml><?xml version="1.0" encoding="utf-8"?>
<p:tagLst xmlns:a="http://schemas.openxmlformats.org/drawingml/2006/main" xmlns:r="http://schemas.openxmlformats.org/officeDocument/2006/relationships" xmlns:p="http://schemas.openxmlformats.org/presentationml/2006/main">
  <p:tag name="DVSHAPEID" val="xdtbBVgtUw4tfvmOta5DOk"/>
</p:tagLst>
</file>

<file path=ppt/tags/tag367.xml><?xml version="1.0" encoding="utf-8"?>
<p:tagLst xmlns:a="http://schemas.openxmlformats.org/drawingml/2006/main" xmlns:r="http://schemas.openxmlformats.org/officeDocument/2006/relationships" xmlns:p="http://schemas.openxmlformats.org/presentationml/2006/main">
  <p:tag name="DVSHAPEID" val="ye2omVQ2IRYbEiAN3lwZpA"/>
</p:tagLst>
</file>

<file path=ppt/tags/tag368.xml><?xml version="1.0" encoding="utf-8"?>
<p:tagLst xmlns:a="http://schemas.openxmlformats.org/drawingml/2006/main" xmlns:r="http://schemas.openxmlformats.org/officeDocument/2006/relationships" xmlns:p="http://schemas.openxmlformats.org/presentationml/2006/main">
  <p:tag name="DVSECTIONID" val="ia2kXr6eSD0JLRSidpAQbW"/>
</p:tagLst>
</file>

<file path=ppt/tags/tag369.xml><?xml version="1.0" encoding="utf-8"?>
<p:tagLst xmlns:a="http://schemas.openxmlformats.org/drawingml/2006/main" xmlns:r="http://schemas.openxmlformats.org/officeDocument/2006/relationships" xmlns:p="http://schemas.openxmlformats.org/presentationml/2006/main">
  <p:tag name="DVSHAPEID" val="EhUKhzRLY4rcFe8dykCROd"/>
</p:tagLst>
</file>

<file path=ppt/tags/tag37.xml><?xml version="1.0" encoding="utf-8"?>
<p:tagLst xmlns:a="http://schemas.openxmlformats.org/drawingml/2006/main" xmlns:r="http://schemas.openxmlformats.org/officeDocument/2006/relationships" xmlns:p="http://schemas.openxmlformats.org/presentationml/2006/main">
  <p:tag name="DVSHAPEID" val="wGCrpu8QwHyDgDBXEKJQfr"/>
</p:tagLst>
</file>

<file path=ppt/tags/tag370.xml><?xml version="1.0" encoding="utf-8"?>
<p:tagLst xmlns:a="http://schemas.openxmlformats.org/drawingml/2006/main" xmlns:r="http://schemas.openxmlformats.org/officeDocument/2006/relationships" xmlns:p="http://schemas.openxmlformats.org/presentationml/2006/main">
  <p:tag name="DVSHAPEID" val="u4R3eF7J6OVXALtCDhbWTU"/>
</p:tagLst>
</file>

<file path=ppt/tags/tag371.xml><?xml version="1.0" encoding="utf-8"?>
<p:tagLst xmlns:a="http://schemas.openxmlformats.org/drawingml/2006/main" xmlns:r="http://schemas.openxmlformats.org/officeDocument/2006/relationships" xmlns:p="http://schemas.openxmlformats.org/presentationml/2006/main">
  <p:tag name="DVSHAPEID" val="JrDlFPNbnxLrMQSdlcEeYD"/>
</p:tagLst>
</file>

<file path=ppt/tags/tag372.xml><?xml version="1.0" encoding="utf-8"?>
<p:tagLst xmlns:a="http://schemas.openxmlformats.org/drawingml/2006/main" xmlns:r="http://schemas.openxmlformats.org/officeDocument/2006/relationships" xmlns:p="http://schemas.openxmlformats.org/presentationml/2006/main">
  <p:tag name="DVSHAPEID" val="hHEnKVHlGSkAkqqT0hWVrn"/>
</p:tagLst>
</file>

<file path=ppt/tags/tag373.xml><?xml version="1.0" encoding="utf-8"?>
<p:tagLst xmlns:a="http://schemas.openxmlformats.org/drawingml/2006/main" xmlns:r="http://schemas.openxmlformats.org/officeDocument/2006/relationships" xmlns:p="http://schemas.openxmlformats.org/presentationml/2006/main">
  <p:tag name="DVSHAPEID" val="b9YCKpWYhEW69WHh5St1QT"/>
</p:tagLst>
</file>

<file path=ppt/tags/tag374.xml><?xml version="1.0" encoding="utf-8"?>
<p:tagLst xmlns:a="http://schemas.openxmlformats.org/drawingml/2006/main" xmlns:r="http://schemas.openxmlformats.org/officeDocument/2006/relationships" xmlns:p="http://schemas.openxmlformats.org/presentationml/2006/main">
  <p:tag name="DVSHAPEID" val="7cwsNrbni3bUvvo7bioHBF"/>
</p:tagLst>
</file>

<file path=ppt/tags/tag375.xml><?xml version="1.0" encoding="utf-8"?>
<p:tagLst xmlns:a="http://schemas.openxmlformats.org/drawingml/2006/main" xmlns:r="http://schemas.openxmlformats.org/officeDocument/2006/relationships" xmlns:p="http://schemas.openxmlformats.org/presentationml/2006/main">
  <p:tag name="DVSHAPEID" val="EdgubIb3rpwi1M6hBuNTmT"/>
</p:tagLst>
</file>

<file path=ppt/tags/tag376.xml><?xml version="1.0" encoding="utf-8"?>
<p:tagLst xmlns:a="http://schemas.openxmlformats.org/drawingml/2006/main" xmlns:r="http://schemas.openxmlformats.org/officeDocument/2006/relationships" xmlns:p="http://schemas.openxmlformats.org/presentationml/2006/main">
  <p:tag name="DVSHAPEID" val="UfqcSYHbC8hrxicjfsbeBM"/>
</p:tagLst>
</file>

<file path=ppt/tags/tag377.xml><?xml version="1.0" encoding="utf-8"?>
<p:tagLst xmlns:a="http://schemas.openxmlformats.org/drawingml/2006/main" xmlns:r="http://schemas.openxmlformats.org/officeDocument/2006/relationships" xmlns:p="http://schemas.openxmlformats.org/presentationml/2006/main">
  <p:tag name="DVSECTIONID" val="5fInDe3Ex3FfcTgQGBbH2x"/>
</p:tagLst>
</file>

<file path=ppt/tags/tag378.xml><?xml version="1.0" encoding="utf-8"?>
<p:tagLst xmlns:a="http://schemas.openxmlformats.org/drawingml/2006/main" xmlns:r="http://schemas.openxmlformats.org/officeDocument/2006/relationships" xmlns:p="http://schemas.openxmlformats.org/presentationml/2006/main">
  <p:tag name="DVSHAPEID" val="nctC1TGUUHiLj03ZPdmfMn"/>
</p:tagLst>
</file>

<file path=ppt/tags/tag379.xml><?xml version="1.0" encoding="utf-8"?>
<p:tagLst xmlns:a="http://schemas.openxmlformats.org/drawingml/2006/main" xmlns:r="http://schemas.openxmlformats.org/officeDocument/2006/relationships" xmlns:p="http://schemas.openxmlformats.org/presentationml/2006/main">
  <p:tag name="DVSHAPEID" val="1zeN5iekI7h8SeIgWOvIeA"/>
</p:tagLst>
</file>

<file path=ppt/tags/tag38.xml><?xml version="1.0" encoding="utf-8"?>
<p:tagLst xmlns:a="http://schemas.openxmlformats.org/drawingml/2006/main" xmlns:r="http://schemas.openxmlformats.org/officeDocument/2006/relationships" xmlns:p="http://schemas.openxmlformats.org/presentationml/2006/main">
  <p:tag name="DVSHAPEID" val="ACtDwuAdtjAqvgV7ZGmGYW"/>
</p:tagLst>
</file>

<file path=ppt/tags/tag380.xml><?xml version="1.0" encoding="utf-8"?>
<p:tagLst xmlns:a="http://schemas.openxmlformats.org/drawingml/2006/main" xmlns:r="http://schemas.openxmlformats.org/officeDocument/2006/relationships" xmlns:p="http://schemas.openxmlformats.org/presentationml/2006/main">
  <p:tag name="DVSHAPEID" val="9LZcffDYSmZZbTndNnGAZa"/>
</p:tagLst>
</file>

<file path=ppt/tags/tag381.xml><?xml version="1.0" encoding="utf-8"?>
<p:tagLst xmlns:a="http://schemas.openxmlformats.org/drawingml/2006/main" xmlns:r="http://schemas.openxmlformats.org/officeDocument/2006/relationships" xmlns:p="http://schemas.openxmlformats.org/presentationml/2006/main">
  <p:tag name="DVSHAPEID" val="ua8PhzgyK49qqsOT3YHJfU"/>
</p:tagLst>
</file>

<file path=ppt/tags/tag382.xml><?xml version="1.0" encoding="utf-8"?>
<p:tagLst xmlns:a="http://schemas.openxmlformats.org/drawingml/2006/main" xmlns:r="http://schemas.openxmlformats.org/officeDocument/2006/relationships" xmlns:p="http://schemas.openxmlformats.org/presentationml/2006/main">
  <p:tag name="DVSHAPEID" val="9S2OTI072EAYhO3qY3HkBV"/>
</p:tagLst>
</file>

<file path=ppt/tags/tag383.xml><?xml version="1.0" encoding="utf-8"?>
<p:tagLst xmlns:a="http://schemas.openxmlformats.org/drawingml/2006/main" xmlns:r="http://schemas.openxmlformats.org/officeDocument/2006/relationships" xmlns:p="http://schemas.openxmlformats.org/presentationml/2006/main">
  <p:tag name="DVSHAPEID" val="QKtUpUkHTgVz1fNsFyxD1v"/>
</p:tagLst>
</file>

<file path=ppt/tags/tag384.xml><?xml version="1.0" encoding="utf-8"?>
<p:tagLst xmlns:a="http://schemas.openxmlformats.org/drawingml/2006/main" xmlns:r="http://schemas.openxmlformats.org/officeDocument/2006/relationships" xmlns:p="http://schemas.openxmlformats.org/presentationml/2006/main">
  <p:tag name="DVSHAPEID" val="QsbZPCZD1Vje1hlYj5MkKk"/>
</p:tagLst>
</file>

<file path=ppt/tags/tag385.xml><?xml version="1.0" encoding="utf-8"?>
<p:tagLst xmlns:a="http://schemas.openxmlformats.org/drawingml/2006/main" xmlns:r="http://schemas.openxmlformats.org/officeDocument/2006/relationships" xmlns:p="http://schemas.openxmlformats.org/presentationml/2006/main">
  <p:tag name="DVSHAPEID" val="3INODwn9MYTlU1Jp5HHfe0"/>
</p:tagLst>
</file>

<file path=ppt/tags/tag386.xml><?xml version="1.0" encoding="utf-8"?>
<p:tagLst xmlns:a="http://schemas.openxmlformats.org/drawingml/2006/main" xmlns:r="http://schemas.openxmlformats.org/officeDocument/2006/relationships" xmlns:p="http://schemas.openxmlformats.org/presentationml/2006/main">
  <p:tag name="DVSHAPEID" val="gNev6HesRHKvotc1ZtfS8l"/>
</p:tagLst>
</file>

<file path=ppt/tags/tag387.xml><?xml version="1.0" encoding="utf-8"?>
<p:tagLst xmlns:a="http://schemas.openxmlformats.org/drawingml/2006/main" xmlns:r="http://schemas.openxmlformats.org/officeDocument/2006/relationships" xmlns:p="http://schemas.openxmlformats.org/presentationml/2006/main">
  <p:tag name="DVSECTIONID" val="mQSMPLc3Irql5NCAORae5X"/>
</p:tagLst>
</file>

<file path=ppt/tags/tag388.xml><?xml version="1.0" encoding="utf-8"?>
<p:tagLst xmlns:a="http://schemas.openxmlformats.org/drawingml/2006/main" xmlns:r="http://schemas.openxmlformats.org/officeDocument/2006/relationships" xmlns:p="http://schemas.openxmlformats.org/presentationml/2006/main">
  <p:tag name="DVSHAPEID" val="kGnkfU04Du63r0z8qGUk6c"/>
</p:tagLst>
</file>

<file path=ppt/tags/tag389.xml><?xml version="1.0" encoding="utf-8"?>
<p:tagLst xmlns:a="http://schemas.openxmlformats.org/drawingml/2006/main" xmlns:r="http://schemas.openxmlformats.org/officeDocument/2006/relationships" xmlns:p="http://schemas.openxmlformats.org/presentationml/2006/main">
  <p:tag name="DVSHAPEID" val="AoCfd3Ie0mRUsx7LrkrM3f"/>
</p:tagLst>
</file>

<file path=ppt/tags/tag39.xml><?xml version="1.0" encoding="utf-8"?>
<p:tagLst xmlns:a="http://schemas.openxmlformats.org/drawingml/2006/main" xmlns:r="http://schemas.openxmlformats.org/officeDocument/2006/relationships" xmlns:p="http://schemas.openxmlformats.org/presentationml/2006/main">
  <p:tag name="DVSECTIONID" val="um5tZ9O4wb3E5p90wVR7V3"/>
</p:tagLst>
</file>

<file path=ppt/tags/tag390.xml><?xml version="1.0" encoding="utf-8"?>
<p:tagLst xmlns:a="http://schemas.openxmlformats.org/drawingml/2006/main" xmlns:r="http://schemas.openxmlformats.org/officeDocument/2006/relationships" xmlns:p="http://schemas.openxmlformats.org/presentationml/2006/main">
  <p:tag name="DVSHAPEID" val="pl1brR3yXOe85YIZHWmouK"/>
</p:tagLst>
</file>

<file path=ppt/tags/tag391.xml><?xml version="1.0" encoding="utf-8"?>
<p:tagLst xmlns:a="http://schemas.openxmlformats.org/drawingml/2006/main" xmlns:r="http://schemas.openxmlformats.org/officeDocument/2006/relationships" xmlns:p="http://schemas.openxmlformats.org/presentationml/2006/main">
  <p:tag name="DVSHAPEID" val="bxy20EfASj8lZge1CQbso2"/>
</p:tagLst>
</file>

<file path=ppt/tags/tag392.xml><?xml version="1.0" encoding="utf-8"?>
<p:tagLst xmlns:a="http://schemas.openxmlformats.org/drawingml/2006/main" xmlns:r="http://schemas.openxmlformats.org/officeDocument/2006/relationships" xmlns:p="http://schemas.openxmlformats.org/presentationml/2006/main">
  <p:tag name="DVSHAPEID" val="Gjs82rDvqELF9uDpRojnWU"/>
</p:tagLst>
</file>

<file path=ppt/tags/tag393.xml><?xml version="1.0" encoding="utf-8"?>
<p:tagLst xmlns:a="http://schemas.openxmlformats.org/drawingml/2006/main" xmlns:r="http://schemas.openxmlformats.org/officeDocument/2006/relationships" xmlns:p="http://schemas.openxmlformats.org/presentationml/2006/main">
  <p:tag name="DVSHAPEID" val="0JZsLFkwd1l9QeARBNXnTt"/>
</p:tagLst>
</file>

<file path=ppt/tags/tag394.xml><?xml version="1.0" encoding="utf-8"?>
<p:tagLst xmlns:a="http://schemas.openxmlformats.org/drawingml/2006/main" xmlns:r="http://schemas.openxmlformats.org/officeDocument/2006/relationships" xmlns:p="http://schemas.openxmlformats.org/presentationml/2006/main">
  <p:tag name="DVSHAPEID" val="Ak6KodYM815LjI8AGXaUrJ"/>
</p:tagLst>
</file>

<file path=ppt/tags/tag395.xml><?xml version="1.0" encoding="utf-8"?>
<p:tagLst xmlns:a="http://schemas.openxmlformats.org/drawingml/2006/main" xmlns:r="http://schemas.openxmlformats.org/officeDocument/2006/relationships" xmlns:p="http://schemas.openxmlformats.org/presentationml/2006/main">
  <p:tag name="DVSHAPEID" val="j0DoOZMwqz1x9Fl0h7xrSk"/>
</p:tagLst>
</file>

<file path=ppt/tags/tag396.xml><?xml version="1.0" encoding="utf-8"?>
<p:tagLst xmlns:a="http://schemas.openxmlformats.org/drawingml/2006/main" xmlns:r="http://schemas.openxmlformats.org/officeDocument/2006/relationships" xmlns:p="http://schemas.openxmlformats.org/presentationml/2006/main">
  <p:tag name="DVSECTIONID" val="4wEZ1nIYEtUyTRuRohrtkd"/>
</p:tagLst>
</file>

<file path=ppt/tags/tag397.xml><?xml version="1.0" encoding="utf-8"?>
<p:tagLst xmlns:a="http://schemas.openxmlformats.org/drawingml/2006/main" xmlns:r="http://schemas.openxmlformats.org/officeDocument/2006/relationships" xmlns:p="http://schemas.openxmlformats.org/presentationml/2006/main">
  <p:tag name="DVSHAPEID" val="35VSI16ZcY2R057ZoZZCBw"/>
</p:tagLst>
</file>

<file path=ppt/tags/tag398.xml><?xml version="1.0" encoding="utf-8"?>
<p:tagLst xmlns:a="http://schemas.openxmlformats.org/drawingml/2006/main" xmlns:r="http://schemas.openxmlformats.org/officeDocument/2006/relationships" xmlns:p="http://schemas.openxmlformats.org/presentationml/2006/main">
  <p:tag name="DVSHAPEID" val="JMyteFF3n0QZXxtWgLpqm3"/>
</p:tagLst>
</file>

<file path=ppt/tags/tag399.xml><?xml version="1.0" encoding="utf-8"?>
<p:tagLst xmlns:a="http://schemas.openxmlformats.org/drawingml/2006/main" xmlns:r="http://schemas.openxmlformats.org/officeDocument/2006/relationships" xmlns:p="http://schemas.openxmlformats.org/presentationml/2006/main">
  <p:tag name="DVSHAPEID" val="vhEgTiIxrgIwl9jfMqj9B1"/>
</p:tagLst>
</file>

<file path=ppt/tags/tag4.xml><?xml version="1.0" encoding="utf-8"?>
<p:tagLst xmlns:a="http://schemas.openxmlformats.org/drawingml/2006/main" xmlns:r="http://schemas.openxmlformats.org/officeDocument/2006/relationships" xmlns:p="http://schemas.openxmlformats.org/presentationml/2006/main">
  <p:tag name="DVSHAPEID" val="owwmxVYy0vDtvam2QlisbK"/>
</p:tagLst>
</file>

<file path=ppt/tags/tag40.xml><?xml version="1.0" encoding="utf-8"?>
<p:tagLst xmlns:a="http://schemas.openxmlformats.org/drawingml/2006/main" xmlns:r="http://schemas.openxmlformats.org/officeDocument/2006/relationships" xmlns:p="http://schemas.openxmlformats.org/presentationml/2006/main">
  <p:tag name="DVSHAPEID" val="yyvami75zS046ZYLXDfief"/>
</p:tagLst>
</file>

<file path=ppt/tags/tag400.xml><?xml version="1.0" encoding="utf-8"?>
<p:tagLst xmlns:a="http://schemas.openxmlformats.org/drawingml/2006/main" xmlns:r="http://schemas.openxmlformats.org/officeDocument/2006/relationships" xmlns:p="http://schemas.openxmlformats.org/presentationml/2006/main">
  <p:tag name="DVSHAPEID" val="018zvsJeca9GhgOYMnkPzA"/>
</p:tagLst>
</file>

<file path=ppt/tags/tag401.xml><?xml version="1.0" encoding="utf-8"?>
<p:tagLst xmlns:a="http://schemas.openxmlformats.org/drawingml/2006/main" xmlns:r="http://schemas.openxmlformats.org/officeDocument/2006/relationships" xmlns:p="http://schemas.openxmlformats.org/presentationml/2006/main">
  <p:tag name="DVSHAPEID" val="gqbkD1ZZ7drthD7jMgOc3y"/>
</p:tagLst>
</file>

<file path=ppt/tags/tag402.xml><?xml version="1.0" encoding="utf-8"?>
<p:tagLst xmlns:a="http://schemas.openxmlformats.org/drawingml/2006/main" xmlns:r="http://schemas.openxmlformats.org/officeDocument/2006/relationships" xmlns:p="http://schemas.openxmlformats.org/presentationml/2006/main">
  <p:tag name="DVSHAPEID" val="nFS2qNEVOLsqKInbOIfd3V"/>
</p:tagLst>
</file>

<file path=ppt/tags/tag403.xml><?xml version="1.0" encoding="utf-8"?>
<p:tagLst xmlns:a="http://schemas.openxmlformats.org/drawingml/2006/main" xmlns:r="http://schemas.openxmlformats.org/officeDocument/2006/relationships" xmlns:p="http://schemas.openxmlformats.org/presentationml/2006/main">
  <p:tag name="DVSHAPEID" val="fNZbQsB30mwI3wrAAblbpF"/>
</p:tagLst>
</file>

<file path=ppt/tags/tag404.xml><?xml version="1.0" encoding="utf-8"?>
<p:tagLst xmlns:a="http://schemas.openxmlformats.org/drawingml/2006/main" xmlns:r="http://schemas.openxmlformats.org/officeDocument/2006/relationships" xmlns:p="http://schemas.openxmlformats.org/presentationml/2006/main">
  <p:tag name="DVSHAPEID" val="0QSpWAr6XQurq42eWbkKK6"/>
</p:tagLst>
</file>

<file path=ppt/tags/tag405.xml><?xml version="1.0" encoding="utf-8"?>
<p:tagLst xmlns:a="http://schemas.openxmlformats.org/drawingml/2006/main" xmlns:r="http://schemas.openxmlformats.org/officeDocument/2006/relationships" xmlns:p="http://schemas.openxmlformats.org/presentationml/2006/main">
  <p:tag name="DVSHAPEID" val="T2FRJe73SSwzN9jrw0BUoG"/>
</p:tagLst>
</file>

<file path=ppt/tags/tag406.xml><?xml version="1.0" encoding="utf-8"?>
<p:tagLst xmlns:a="http://schemas.openxmlformats.org/drawingml/2006/main" xmlns:r="http://schemas.openxmlformats.org/officeDocument/2006/relationships" xmlns:p="http://schemas.openxmlformats.org/presentationml/2006/main">
  <p:tag name="DVSHAPEID" val="eB6nyle9QEUUWPJ4RdZTYB"/>
</p:tagLst>
</file>

<file path=ppt/tags/tag407.xml><?xml version="1.0" encoding="utf-8"?>
<p:tagLst xmlns:a="http://schemas.openxmlformats.org/drawingml/2006/main" xmlns:r="http://schemas.openxmlformats.org/officeDocument/2006/relationships" xmlns:p="http://schemas.openxmlformats.org/presentationml/2006/main">
  <p:tag name="DVSHAPEID" val="UQgTVvFk9QHdO3KlFLPI2S"/>
</p:tagLst>
</file>

<file path=ppt/tags/tag408.xml><?xml version="1.0" encoding="utf-8"?>
<p:tagLst xmlns:a="http://schemas.openxmlformats.org/drawingml/2006/main" xmlns:r="http://schemas.openxmlformats.org/officeDocument/2006/relationships" xmlns:p="http://schemas.openxmlformats.org/presentationml/2006/main">
  <p:tag name="DVSHAPEID" val="ETdtIr8nUvICHf7FqJtwv4"/>
</p:tagLst>
</file>

<file path=ppt/tags/tag409.xml><?xml version="1.0" encoding="utf-8"?>
<p:tagLst xmlns:a="http://schemas.openxmlformats.org/drawingml/2006/main" xmlns:r="http://schemas.openxmlformats.org/officeDocument/2006/relationships" xmlns:p="http://schemas.openxmlformats.org/presentationml/2006/main">
  <p:tag name="DVSECTIONID" val="PQNtd6NkwOrpMm7QJPkKNW"/>
</p:tagLst>
</file>

<file path=ppt/tags/tag41.xml><?xml version="1.0" encoding="utf-8"?>
<p:tagLst xmlns:a="http://schemas.openxmlformats.org/drawingml/2006/main" xmlns:r="http://schemas.openxmlformats.org/officeDocument/2006/relationships" xmlns:p="http://schemas.openxmlformats.org/presentationml/2006/main">
  <p:tag name="DVSHAPEID" val="2P8k2wK3tysE4U8l7i6nJI"/>
</p:tagLst>
</file>

<file path=ppt/tags/tag410.xml><?xml version="1.0" encoding="utf-8"?>
<p:tagLst xmlns:a="http://schemas.openxmlformats.org/drawingml/2006/main" xmlns:r="http://schemas.openxmlformats.org/officeDocument/2006/relationships" xmlns:p="http://schemas.openxmlformats.org/presentationml/2006/main">
  <p:tag name="DVSHAPEID" val="cI1Fkvyd4fz1cnGrMebLWb"/>
</p:tagLst>
</file>

<file path=ppt/tags/tag411.xml><?xml version="1.0" encoding="utf-8"?>
<p:tagLst xmlns:a="http://schemas.openxmlformats.org/drawingml/2006/main" xmlns:r="http://schemas.openxmlformats.org/officeDocument/2006/relationships" xmlns:p="http://schemas.openxmlformats.org/presentationml/2006/main">
  <p:tag name="DVSHAPEID" val="vbmue0k6fwnAGus27DPHrs"/>
</p:tagLst>
</file>

<file path=ppt/tags/tag412.xml><?xml version="1.0" encoding="utf-8"?>
<p:tagLst xmlns:a="http://schemas.openxmlformats.org/drawingml/2006/main" xmlns:r="http://schemas.openxmlformats.org/officeDocument/2006/relationships" xmlns:p="http://schemas.openxmlformats.org/presentationml/2006/main">
  <p:tag name="DVSHAPEID" val="3F2JZZWekJ80dPjPgxTXZ3"/>
</p:tagLst>
</file>

<file path=ppt/tags/tag413.xml><?xml version="1.0" encoding="utf-8"?>
<p:tagLst xmlns:a="http://schemas.openxmlformats.org/drawingml/2006/main" xmlns:r="http://schemas.openxmlformats.org/officeDocument/2006/relationships" xmlns:p="http://schemas.openxmlformats.org/presentationml/2006/main">
  <p:tag name="DVSHAPEID" val="DCGbYK7yVeK28Gsu0ka0bE"/>
</p:tagLst>
</file>

<file path=ppt/tags/tag414.xml><?xml version="1.0" encoding="utf-8"?>
<p:tagLst xmlns:a="http://schemas.openxmlformats.org/drawingml/2006/main" xmlns:r="http://schemas.openxmlformats.org/officeDocument/2006/relationships" xmlns:p="http://schemas.openxmlformats.org/presentationml/2006/main">
  <p:tag name="DVSHAPEID" val="rFgCIhmhNttZ1p3N0b7MNT"/>
</p:tagLst>
</file>

<file path=ppt/tags/tag415.xml><?xml version="1.0" encoding="utf-8"?>
<p:tagLst xmlns:a="http://schemas.openxmlformats.org/drawingml/2006/main" xmlns:r="http://schemas.openxmlformats.org/officeDocument/2006/relationships" xmlns:p="http://schemas.openxmlformats.org/presentationml/2006/main">
  <p:tag name="DVSHAPEID" val="gbHDnLwyNZRZa0Vm2PbErh"/>
</p:tagLst>
</file>

<file path=ppt/tags/tag416.xml><?xml version="1.0" encoding="utf-8"?>
<p:tagLst xmlns:a="http://schemas.openxmlformats.org/drawingml/2006/main" xmlns:r="http://schemas.openxmlformats.org/officeDocument/2006/relationships" xmlns:p="http://schemas.openxmlformats.org/presentationml/2006/main">
  <p:tag name="DVSHAPEID" val="z8E2rdkYSpQyp5V5UBKfGt"/>
</p:tagLst>
</file>

<file path=ppt/tags/tag42.xml><?xml version="1.0" encoding="utf-8"?>
<p:tagLst xmlns:a="http://schemas.openxmlformats.org/drawingml/2006/main" xmlns:r="http://schemas.openxmlformats.org/officeDocument/2006/relationships" xmlns:p="http://schemas.openxmlformats.org/presentationml/2006/main">
  <p:tag name="DVSHAPEID" val="pqaW9dIIqFHjwF21gAkwos"/>
</p:tagLst>
</file>

<file path=ppt/tags/tag43.xml><?xml version="1.0" encoding="utf-8"?>
<p:tagLst xmlns:a="http://schemas.openxmlformats.org/drawingml/2006/main" xmlns:r="http://schemas.openxmlformats.org/officeDocument/2006/relationships" xmlns:p="http://schemas.openxmlformats.org/presentationml/2006/main">
  <p:tag name="DVSHAPEID" val="CsV3DBvXcQvkpIa6nxkK7M"/>
</p:tagLst>
</file>

<file path=ppt/tags/tag44.xml><?xml version="1.0" encoding="utf-8"?>
<p:tagLst xmlns:a="http://schemas.openxmlformats.org/drawingml/2006/main" xmlns:r="http://schemas.openxmlformats.org/officeDocument/2006/relationships" xmlns:p="http://schemas.openxmlformats.org/presentationml/2006/main">
  <p:tag name="DVSHAPEID" val="WLosj62v2ckXOI15A6dstR"/>
</p:tagLst>
</file>

<file path=ppt/tags/tag45.xml><?xml version="1.0" encoding="utf-8"?>
<p:tagLst xmlns:a="http://schemas.openxmlformats.org/drawingml/2006/main" xmlns:r="http://schemas.openxmlformats.org/officeDocument/2006/relationships" xmlns:p="http://schemas.openxmlformats.org/presentationml/2006/main">
  <p:tag name="DVSHAPEID" val="NbgkR9dNcDkPw9FaipVGNi"/>
</p:tagLst>
</file>

<file path=ppt/tags/tag46.xml><?xml version="1.0" encoding="utf-8"?>
<p:tagLst xmlns:a="http://schemas.openxmlformats.org/drawingml/2006/main" xmlns:r="http://schemas.openxmlformats.org/officeDocument/2006/relationships" xmlns:p="http://schemas.openxmlformats.org/presentationml/2006/main">
  <p:tag name="DVSHAPEID" val="0sUr5hWdxEj4YccYeSie0G"/>
</p:tagLst>
</file>

<file path=ppt/tags/tag47.xml><?xml version="1.0" encoding="utf-8"?>
<p:tagLst xmlns:a="http://schemas.openxmlformats.org/drawingml/2006/main" xmlns:r="http://schemas.openxmlformats.org/officeDocument/2006/relationships" xmlns:p="http://schemas.openxmlformats.org/presentationml/2006/main">
  <p:tag name="DVSHAPEID" val="CYcRqqONwM3ubNqp4VRY6G"/>
</p:tagLst>
</file>

<file path=ppt/tags/tag48.xml><?xml version="1.0" encoding="utf-8"?>
<p:tagLst xmlns:a="http://schemas.openxmlformats.org/drawingml/2006/main" xmlns:r="http://schemas.openxmlformats.org/officeDocument/2006/relationships" xmlns:p="http://schemas.openxmlformats.org/presentationml/2006/main">
  <p:tag name="DVSHAPEID" val="wrbsYja3ozijPVfdRwpJ7w"/>
</p:tagLst>
</file>

<file path=ppt/tags/tag49.xml><?xml version="1.0" encoding="utf-8"?>
<p:tagLst xmlns:a="http://schemas.openxmlformats.org/drawingml/2006/main" xmlns:r="http://schemas.openxmlformats.org/officeDocument/2006/relationships" xmlns:p="http://schemas.openxmlformats.org/presentationml/2006/main">
  <p:tag name="DVSECTIONID" val="Wp5P9w7a4wXGZDZpwN8ynO"/>
</p:tagLst>
</file>

<file path=ppt/tags/tag5.xml><?xml version="1.0" encoding="utf-8"?>
<p:tagLst xmlns:a="http://schemas.openxmlformats.org/drawingml/2006/main" xmlns:r="http://schemas.openxmlformats.org/officeDocument/2006/relationships" xmlns:p="http://schemas.openxmlformats.org/presentationml/2006/main">
  <p:tag name="DVSHAPEID" val="HlKaWirCeNpR2WQJ2ltsQS"/>
</p:tagLst>
</file>

<file path=ppt/tags/tag50.xml><?xml version="1.0" encoding="utf-8"?>
<p:tagLst xmlns:a="http://schemas.openxmlformats.org/drawingml/2006/main" xmlns:r="http://schemas.openxmlformats.org/officeDocument/2006/relationships" xmlns:p="http://schemas.openxmlformats.org/presentationml/2006/main">
  <p:tag name="DVSHAPEID" val="1t1oyPNmn1zWsLGXruDtou"/>
</p:tagLst>
</file>

<file path=ppt/tags/tag51.xml><?xml version="1.0" encoding="utf-8"?>
<p:tagLst xmlns:a="http://schemas.openxmlformats.org/drawingml/2006/main" xmlns:r="http://schemas.openxmlformats.org/officeDocument/2006/relationships" xmlns:p="http://schemas.openxmlformats.org/presentationml/2006/main">
  <p:tag name="DVSHAPEID" val="cSYu9R3lzmyZpHrALlg1cg"/>
</p:tagLst>
</file>

<file path=ppt/tags/tag52.xml><?xml version="1.0" encoding="utf-8"?>
<p:tagLst xmlns:a="http://schemas.openxmlformats.org/drawingml/2006/main" xmlns:r="http://schemas.openxmlformats.org/officeDocument/2006/relationships" xmlns:p="http://schemas.openxmlformats.org/presentationml/2006/main">
  <p:tag name="DVSHAPEID" val="JTtuxU4U6E8xh8p3FWi1sd"/>
</p:tagLst>
</file>

<file path=ppt/tags/tag53.xml><?xml version="1.0" encoding="utf-8"?>
<p:tagLst xmlns:a="http://schemas.openxmlformats.org/drawingml/2006/main" xmlns:r="http://schemas.openxmlformats.org/officeDocument/2006/relationships" xmlns:p="http://schemas.openxmlformats.org/presentationml/2006/main">
  <p:tag name="DVSHAPEID" val="oslYwQJhdmhV841Fj9gFgT"/>
</p:tagLst>
</file>

<file path=ppt/tags/tag54.xml><?xml version="1.0" encoding="utf-8"?>
<p:tagLst xmlns:a="http://schemas.openxmlformats.org/drawingml/2006/main" xmlns:r="http://schemas.openxmlformats.org/officeDocument/2006/relationships" xmlns:p="http://schemas.openxmlformats.org/presentationml/2006/main">
  <p:tag name="DVSHAPEID" val="RSqiaHGjIaOwv09yneaPrL"/>
</p:tagLst>
</file>

<file path=ppt/tags/tag55.xml><?xml version="1.0" encoding="utf-8"?>
<p:tagLst xmlns:a="http://schemas.openxmlformats.org/drawingml/2006/main" xmlns:r="http://schemas.openxmlformats.org/officeDocument/2006/relationships" xmlns:p="http://schemas.openxmlformats.org/presentationml/2006/main">
  <p:tag name="DVSHAPEID" val="fl0l2ZC9KMWuBtxdG2BTE7"/>
</p:tagLst>
</file>

<file path=ppt/tags/tag56.xml><?xml version="1.0" encoding="utf-8"?>
<p:tagLst xmlns:a="http://schemas.openxmlformats.org/drawingml/2006/main" xmlns:r="http://schemas.openxmlformats.org/officeDocument/2006/relationships" xmlns:p="http://schemas.openxmlformats.org/presentationml/2006/main">
  <p:tag name="DVSHAPEID" val="7Bz1wLL2urs6C5hPFGHzq1"/>
</p:tagLst>
</file>

<file path=ppt/tags/tag57.xml><?xml version="1.0" encoding="utf-8"?>
<p:tagLst xmlns:a="http://schemas.openxmlformats.org/drawingml/2006/main" xmlns:r="http://schemas.openxmlformats.org/officeDocument/2006/relationships" xmlns:p="http://schemas.openxmlformats.org/presentationml/2006/main">
  <p:tag name="DVSHAPEID" val="z0pF0ay8ey68dpL0tRnHiv"/>
</p:tagLst>
</file>

<file path=ppt/tags/tag58.xml><?xml version="1.0" encoding="utf-8"?>
<p:tagLst xmlns:a="http://schemas.openxmlformats.org/drawingml/2006/main" xmlns:r="http://schemas.openxmlformats.org/officeDocument/2006/relationships" xmlns:p="http://schemas.openxmlformats.org/presentationml/2006/main">
  <p:tag name="DVSHAPEID" val="2uRsWQnUc5G51zCQKBuldT"/>
</p:tagLst>
</file>

<file path=ppt/tags/tag59.xml><?xml version="1.0" encoding="utf-8"?>
<p:tagLst xmlns:a="http://schemas.openxmlformats.org/drawingml/2006/main" xmlns:r="http://schemas.openxmlformats.org/officeDocument/2006/relationships" xmlns:p="http://schemas.openxmlformats.org/presentationml/2006/main">
  <p:tag name="DVSHAPEID" val="ZtRS3EcPcII4XUOydHLjl1"/>
</p:tagLst>
</file>

<file path=ppt/tags/tag6.xml><?xml version="1.0" encoding="utf-8"?>
<p:tagLst xmlns:a="http://schemas.openxmlformats.org/drawingml/2006/main" xmlns:r="http://schemas.openxmlformats.org/officeDocument/2006/relationships" xmlns:p="http://schemas.openxmlformats.org/presentationml/2006/main">
  <p:tag name="DVSHAPEID" val="1o7iFbm1IO4EPbCmYF7ohQ"/>
</p:tagLst>
</file>

<file path=ppt/tags/tag60.xml><?xml version="1.0" encoding="utf-8"?>
<p:tagLst xmlns:a="http://schemas.openxmlformats.org/drawingml/2006/main" xmlns:r="http://schemas.openxmlformats.org/officeDocument/2006/relationships" xmlns:p="http://schemas.openxmlformats.org/presentationml/2006/main">
  <p:tag name="DVSECTIONID" val="gtN8j0mWKx9qqGna0iWl7x"/>
</p:tagLst>
</file>

<file path=ppt/tags/tag61.xml><?xml version="1.0" encoding="utf-8"?>
<p:tagLst xmlns:a="http://schemas.openxmlformats.org/drawingml/2006/main" xmlns:r="http://schemas.openxmlformats.org/officeDocument/2006/relationships" xmlns:p="http://schemas.openxmlformats.org/presentationml/2006/main">
  <p:tag name="DVSHAPEID" val="r8ncoD7LdXi8unA3MIHmTY"/>
</p:tagLst>
</file>

<file path=ppt/tags/tag62.xml><?xml version="1.0" encoding="utf-8"?>
<p:tagLst xmlns:a="http://schemas.openxmlformats.org/drawingml/2006/main" xmlns:r="http://schemas.openxmlformats.org/officeDocument/2006/relationships" xmlns:p="http://schemas.openxmlformats.org/presentationml/2006/main">
  <p:tag name="DVSHAPEID" val="mXBH2cnNzTyY1JvRfzIqvL"/>
</p:tagLst>
</file>

<file path=ppt/tags/tag63.xml><?xml version="1.0" encoding="utf-8"?>
<p:tagLst xmlns:a="http://schemas.openxmlformats.org/drawingml/2006/main" xmlns:r="http://schemas.openxmlformats.org/officeDocument/2006/relationships" xmlns:p="http://schemas.openxmlformats.org/presentationml/2006/main">
  <p:tag name="DVSHAPEID" val="MOpqXaU2BY8tLqBGAUnpno"/>
</p:tagLst>
</file>

<file path=ppt/tags/tag64.xml><?xml version="1.0" encoding="utf-8"?>
<p:tagLst xmlns:a="http://schemas.openxmlformats.org/drawingml/2006/main" xmlns:r="http://schemas.openxmlformats.org/officeDocument/2006/relationships" xmlns:p="http://schemas.openxmlformats.org/presentationml/2006/main">
  <p:tag name="DVSHAPEID" val="AwmRxVt8EstBaMiBedSxiz"/>
</p:tagLst>
</file>

<file path=ppt/tags/tag65.xml><?xml version="1.0" encoding="utf-8"?>
<p:tagLst xmlns:a="http://schemas.openxmlformats.org/drawingml/2006/main" xmlns:r="http://schemas.openxmlformats.org/officeDocument/2006/relationships" xmlns:p="http://schemas.openxmlformats.org/presentationml/2006/main">
  <p:tag name="DVSHAPEID" val="QyY5fyYN35nneT45CYztkF"/>
</p:tagLst>
</file>

<file path=ppt/tags/tag66.xml><?xml version="1.0" encoding="utf-8"?>
<p:tagLst xmlns:a="http://schemas.openxmlformats.org/drawingml/2006/main" xmlns:r="http://schemas.openxmlformats.org/officeDocument/2006/relationships" xmlns:p="http://schemas.openxmlformats.org/presentationml/2006/main">
  <p:tag name="DVSHAPEID" val="Z9fPoZF9wQ61FNTsGU9Qon"/>
</p:tagLst>
</file>

<file path=ppt/tags/tag67.xml><?xml version="1.0" encoding="utf-8"?>
<p:tagLst xmlns:a="http://schemas.openxmlformats.org/drawingml/2006/main" xmlns:r="http://schemas.openxmlformats.org/officeDocument/2006/relationships" xmlns:p="http://schemas.openxmlformats.org/presentationml/2006/main">
  <p:tag name="DVSHAPEID" val="dMyow9ATXOeazOQq9Z7Tyx"/>
</p:tagLst>
</file>

<file path=ppt/tags/tag68.xml><?xml version="1.0" encoding="utf-8"?>
<p:tagLst xmlns:a="http://schemas.openxmlformats.org/drawingml/2006/main" xmlns:r="http://schemas.openxmlformats.org/officeDocument/2006/relationships" xmlns:p="http://schemas.openxmlformats.org/presentationml/2006/main">
  <p:tag name="DVSHAPEID" val="hcdhc9iEkthBWshZswzCSh"/>
</p:tagLst>
</file>

<file path=ppt/tags/tag69.xml><?xml version="1.0" encoding="utf-8"?>
<p:tagLst xmlns:a="http://schemas.openxmlformats.org/drawingml/2006/main" xmlns:r="http://schemas.openxmlformats.org/officeDocument/2006/relationships" xmlns:p="http://schemas.openxmlformats.org/presentationml/2006/main">
  <p:tag name="DVSHAPEID" val="Mve4CfK9JuOFvlbfWqBiuL"/>
</p:tagLst>
</file>

<file path=ppt/tags/tag7.xml><?xml version="1.0" encoding="utf-8"?>
<p:tagLst xmlns:a="http://schemas.openxmlformats.org/drawingml/2006/main" xmlns:r="http://schemas.openxmlformats.org/officeDocument/2006/relationships" xmlns:p="http://schemas.openxmlformats.org/presentationml/2006/main">
  <p:tag name="DVSHAPEID" val="3D7qc6jWZJTPjl3EDffd5B"/>
</p:tagLst>
</file>

<file path=ppt/tags/tag70.xml><?xml version="1.0" encoding="utf-8"?>
<p:tagLst xmlns:a="http://schemas.openxmlformats.org/drawingml/2006/main" xmlns:r="http://schemas.openxmlformats.org/officeDocument/2006/relationships" xmlns:p="http://schemas.openxmlformats.org/presentationml/2006/main">
  <p:tag name="DVSECTIONID" val="Gopw07p3YnF78B20d7O7Mp"/>
</p:tagLst>
</file>

<file path=ppt/tags/tag71.xml><?xml version="1.0" encoding="utf-8"?>
<p:tagLst xmlns:a="http://schemas.openxmlformats.org/drawingml/2006/main" xmlns:r="http://schemas.openxmlformats.org/officeDocument/2006/relationships" xmlns:p="http://schemas.openxmlformats.org/presentationml/2006/main">
  <p:tag name="DVSHAPEID" val="TXRn99xAkVFZqH37x3UaKM"/>
</p:tagLst>
</file>

<file path=ppt/tags/tag72.xml><?xml version="1.0" encoding="utf-8"?>
<p:tagLst xmlns:a="http://schemas.openxmlformats.org/drawingml/2006/main" xmlns:r="http://schemas.openxmlformats.org/officeDocument/2006/relationships" xmlns:p="http://schemas.openxmlformats.org/presentationml/2006/main">
  <p:tag name="DVSHAPEID" val="MgWVOcA81zN1Chde5AC8aT"/>
</p:tagLst>
</file>

<file path=ppt/tags/tag73.xml><?xml version="1.0" encoding="utf-8"?>
<p:tagLst xmlns:a="http://schemas.openxmlformats.org/drawingml/2006/main" xmlns:r="http://schemas.openxmlformats.org/officeDocument/2006/relationships" xmlns:p="http://schemas.openxmlformats.org/presentationml/2006/main">
  <p:tag name="DVSHAPEID" val="0vVtcPTyoj16aBrdlk0bU5"/>
</p:tagLst>
</file>

<file path=ppt/tags/tag74.xml><?xml version="1.0" encoding="utf-8"?>
<p:tagLst xmlns:a="http://schemas.openxmlformats.org/drawingml/2006/main" xmlns:r="http://schemas.openxmlformats.org/officeDocument/2006/relationships" xmlns:p="http://schemas.openxmlformats.org/presentationml/2006/main">
  <p:tag name="DVSHAPEID" val="bo5LUiXjyBCTfq0kZKftau"/>
</p:tagLst>
</file>

<file path=ppt/tags/tag75.xml><?xml version="1.0" encoding="utf-8"?>
<p:tagLst xmlns:a="http://schemas.openxmlformats.org/drawingml/2006/main" xmlns:r="http://schemas.openxmlformats.org/officeDocument/2006/relationships" xmlns:p="http://schemas.openxmlformats.org/presentationml/2006/main">
  <p:tag name="DVSHAPEID" val="0w6BNSfh7YYVkwoqUBA5Lp"/>
</p:tagLst>
</file>

<file path=ppt/tags/tag76.xml><?xml version="1.0" encoding="utf-8"?>
<p:tagLst xmlns:a="http://schemas.openxmlformats.org/drawingml/2006/main" xmlns:r="http://schemas.openxmlformats.org/officeDocument/2006/relationships" xmlns:p="http://schemas.openxmlformats.org/presentationml/2006/main">
  <p:tag name="DVSHAPEID" val="ugl0d1kfWqUHozEiu53gtD"/>
</p:tagLst>
</file>

<file path=ppt/tags/tag77.xml><?xml version="1.0" encoding="utf-8"?>
<p:tagLst xmlns:a="http://schemas.openxmlformats.org/drawingml/2006/main" xmlns:r="http://schemas.openxmlformats.org/officeDocument/2006/relationships" xmlns:p="http://schemas.openxmlformats.org/presentationml/2006/main">
  <p:tag name="DVSHAPEID" val="Uk6tVzPDS5IA1QgNEeWR1y"/>
</p:tagLst>
</file>

<file path=ppt/tags/tag78.xml><?xml version="1.0" encoding="utf-8"?>
<p:tagLst xmlns:a="http://schemas.openxmlformats.org/drawingml/2006/main" xmlns:r="http://schemas.openxmlformats.org/officeDocument/2006/relationships" xmlns:p="http://schemas.openxmlformats.org/presentationml/2006/main">
  <p:tag name="DVSHAPEID" val="1C8PLC6v1uWQl0TJ5LqjxP"/>
</p:tagLst>
</file>

<file path=ppt/tags/tag79.xml><?xml version="1.0" encoding="utf-8"?>
<p:tagLst xmlns:a="http://schemas.openxmlformats.org/drawingml/2006/main" xmlns:r="http://schemas.openxmlformats.org/officeDocument/2006/relationships" xmlns:p="http://schemas.openxmlformats.org/presentationml/2006/main">
  <p:tag name="DVSECTIONID" val="xydj1mMQB1HJMoIN0fxGzM"/>
</p:tagLst>
</file>

<file path=ppt/tags/tag8.xml><?xml version="1.0" encoding="utf-8"?>
<p:tagLst xmlns:a="http://schemas.openxmlformats.org/drawingml/2006/main" xmlns:r="http://schemas.openxmlformats.org/officeDocument/2006/relationships" xmlns:p="http://schemas.openxmlformats.org/presentationml/2006/main">
  <p:tag name="DVSHAPEID" val="Mo6F7FmNksAbltafYfHLOl"/>
</p:tagLst>
</file>

<file path=ppt/tags/tag80.xml><?xml version="1.0" encoding="utf-8"?>
<p:tagLst xmlns:a="http://schemas.openxmlformats.org/drawingml/2006/main" xmlns:r="http://schemas.openxmlformats.org/officeDocument/2006/relationships" xmlns:p="http://schemas.openxmlformats.org/presentationml/2006/main">
  <p:tag name="DVSHAPEID" val="YNxO2GqPjBCmjul6Ndxn3d"/>
</p:tagLst>
</file>

<file path=ppt/tags/tag81.xml><?xml version="1.0" encoding="utf-8"?>
<p:tagLst xmlns:a="http://schemas.openxmlformats.org/drawingml/2006/main" xmlns:r="http://schemas.openxmlformats.org/officeDocument/2006/relationships" xmlns:p="http://schemas.openxmlformats.org/presentationml/2006/main">
  <p:tag name="DVSHAPEID" val="EaufUV9brI0bDlhXAq4bbk"/>
</p:tagLst>
</file>

<file path=ppt/tags/tag82.xml><?xml version="1.0" encoding="utf-8"?>
<p:tagLst xmlns:a="http://schemas.openxmlformats.org/drawingml/2006/main" xmlns:r="http://schemas.openxmlformats.org/officeDocument/2006/relationships" xmlns:p="http://schemas.openxmlformats.org/presentationml/2006/main">
  <p:tag name="DVSHAPEID" val="eYHpnYYcM9LK8mjMMvG89U"/>
</p:tagLst>
</file>

<file path=ppt/tags/tag83.xml><?xml version="1.0" encoding="utf-8"?>
<p:tagLst xmlns:a="http://schemas.openxmlformats.org/drawingml/2006/main" xmlns:r="http://schemas.openxmlformats.org/officeDocument/2006/relationships" xmlns:p="http://schemas.openxmlformats.org/presentationml/2006/main">
  <p:tag name="DVSHAPEID" val="m7Q0OQD6jR2jWwyuxacfWQ"/>
</p:tagLst>
</file>

<file path=ppt/tags/tag84.xml><?xml version="1.0" encoding="utf-8"?>
<p:tagLst xmlns:a="http://schemas.openxmlformats.org/drawingml/2006/main" xmlns:r="http://schemas.openxmlformats.org/officeDocument/2006/relationships" xmlns:p="http://schemas.openxmlformats.org/presentationml/2006/main">
  <p:tag name="DVSHAPEID" val="qScVDNDzv3bkCzzn98zFQU"/>
</p:tagLst>
</file>

<file path=ppt/tags/tag85.xml><?xml version="1.0" encoding="utf-8"?>
<p:tagLst xmlns:a="http://schemas.openxmlformats.org/drawingml/2006/main" xmlns:r="http://schemas.openxmlformats.org/officeDocument/2006/relationships" xmlns:p="http://schemas.openxmlformats.org/presentationml/2006/main">
  <p:tag name="DVSHAPEID" val="IPqNehXwVUXvHXOTcPtJmZ"/>
</p:tagLst>
</file>

<file path=ppt/tags/tag86.xml><?xml version="1.0" encoding="utf-8"?>
<p:tagLst xmlns:a="http://schemas.openxmlformats.org/drawingml/2006/main" xmlns:r="http://schemas.openxmlformats.org/officeDocument/2006/relationships" xmlns:p="http://schemas.openxmlformats.org/presentationml/2006/main">
  <p:tag name="DVSHAPEID" val="8CUYV904GgZwamuQzlBZ8g"/>
</p:tagLst>
</file>

<file path=ppt/tags/tag87.xml><?xml version="1.0" encoding="utf-8"?>
<p:tagLst xmlns:a="http://schemas.openxmlformats.org/drawingml/2006/main" xmlns:r="http://schemas.openxmlformats.org/officeDocument/2006/relationships" xmlns:p="http://schemas.openxmlformats.org/presentationml/2006/main">
  <p:tag name="DVSHAPEID" val="m6SCzfVJc6xJGOTfmOvQeG"/>
</p:tagLst>
</file>

<file path=ppt/tags/tag88.xml><?xml version="1.0" encoding="utf-8"?>
<p:tagLst xmlns:a="http://schemas.openxmlformats.org/drawingml/2006/main" xmlns:r="http://schemas.openxmlformats.org/officeDocument/2006/relationships" xmlns:p="http://schemas.openxmlformats.org/presentationml/2006/main">
  <p:tag name="DVSHAPEID" val="wbMrpmg78nQSfN6jzL8W4S"/>
</p:tagLst>
</file>

<file path=ppt/tags/tag89.xml><?xml version="1.0" encoding="utf-8"?>
<p:tagLst xmlns:a="http://schemas.openxmlformats.org/drawingml/2006/main" xmlns:r="http://schemas.openxmlformats.org/officeDocument/2006/relationships" xmlns:p="http://schemas.openxmlformats.org/presentationml/2006/main">
  <p:tag name="DVSECTIONID" val="KixM8Z4PxZKgQRjH53h7LE"/>
</p:tagLst>
</file>

<file path=ppt/tags/tag9.xml><?xml version="1.0" encoding="utf-8"?>
<p:tagLst xmlns:a="http://schemas.openxmlformats.org/drawingml/2006/main" xmlns:r="http://schemas.openxmlformats.org/officeDocument/2006/relationships" xmlns:p="http://schemas.openxmlformats.org/presentationml/2006/main">
  <p:tag name="DVSHAPEID" val="K0Rhjk2R83KrQIjxZDzbor"/>
</p:tagLst>
</file>

<file path=ppt/tags/tag90.xml><?xml version="1.0" encoding="utf-8"?>
<p:tagLst xmlns:a="http://schemas.openxmlformats.org/drawingml/2006/main" xmlns:r="http://schemas.openxmlformats.org/officeDocument/2006/relationships" xmlns:p="http://schemas.openxmlformats.org/presentationml/2006/main">
  <p:tag name="DVSHAPEID" val="YqGGXkYNuh2FAGP8Qzt4Ya"/>
</p:tagLst>
</file>

<file path=ppt/tags/tag91.xml><?xml version="1.0" encoding="utf-8"?>
<p:tagLst xmlns:a="http://schemas.openxmlformats.org/drawingml/2006/main" xmlns:r="http://schemas.openxmlformats.org/officeDocument/2006/relationships" xmlns:p="http://schemas.openxmlformats.org/presentationml/2006/main">
  <p:tag name="DVSHAPEID" val="SOy583eJHhCDdlKIoV8kSz"/>
</p:tagLst>
</file>

<file path=ppt/tags/tag92.xml><?xml version="1.0" encoding="utf-8"?>
<p:tagLst xmlns:a="http://schemas.openxmlformats.org/drawingml/2006/main" xmlns:r="http://schemas.openxmlformats.org/officeDocument/2006/relationships" xmlns:p="http://schemas.openxmlformats.org/presentationml/2006/main">
  <p:tag name="DVSHAPEID" val="PzdqtrUyt0UNyS8RcVzKzK"/>
</p:tagLst>
</file>

<file path=ppt/tags/tag93.xml><?xml version="1.0" encoding="utf-8"?>
<p:tagLst xmlns:a="http://schemas.openxmlformats.org/drawingml/2006/main" xmlns:r="http://schemas.openxmlformats.org/officeDocument/2006/relationships" xmlns:p="http://schemas.openxmlformats.org/presentationml/2006/main">
  <p:tag name="DVSHAPEID" val="3Xtto8axWEhjYYSIAMP9OC"/>
</p:tagLst>
</file>

<file path=ppt/tags/tag94.xml><?xml version="1.0" encoding="utf-8"?>
<p:tagLst xmlns:a="http://schemas.openxmlformats.org/drawingml/2006/main" xmlns:r="http://schemas.openxmlformats.org/officeDocument/2006/relationships" xmlns:p="http://schemas.openxmlformats.org/presentationml/2006/main">
  <p:tag name="DVSHAPEID" val="JpNSzxJdL8Z5wgW03LnW3f"/>
</p:tagLst>
</file>

<file path=ppt/tags/tag95.xml><?xml version="1.0" encoding="utf-8"?>
<p:tagLst xmlns:a="http://schemas.openxmlformats.org/drawingml/2006/main" xmlns:r="http://schemas.openxmlformats.org/officeDocument/2006/relationships" xmlns:p="http://schemas.openxmlformats.org/presentationml/2006/main">
  <p:tag name="DVSHAPEID" val="veT9YtlMUqWrd3FvyDNIS8"/>
</p:tagLst>
</file>

<file path=ppt/tags/tag96.xml><?xml version="1.0" encoding="utf-8"?>
<p:tagLst xmlns:a="http://schemas.openxmlformats.org/drawingml/2006/main" xmlns:r="http://schemas.openxmlformats.org/officeDocument/2006/relationships" xmlns:p="http://schemas.openxmlformats.org/presentationml/2006/main">
  <p:tag name="DVSHAPEID" val="kSsCLzJ3LSytUyYpyfSYey"/>
</p:tagLst>
</file>

<file path=ppt/tags/tag97.xml><?xml version="1.0" encoding="utf-8"?>
<p:tagLst xmlns:a="http://schemas.openxmlformats.org/drawingml/2006/main" xmlns:r="http://schemas.openxmlformats.org/officeDocument/2006/relationships" xmlns:p="http://schemas.openxmlformats.org/presentationml/2006/main">
  <p:tag name="DVSECTIONID" val="poPDip7yA6PLNULfeMMLuI"/>
</p:tagLst>
</file>

<file path=ppt/tags/tag98.xml><?xml version="1.0" encoding="utf-8"?>
<p:tagLst xmlns:a="http://schemas.openxmlformats.org/drawingml/2006/main" xmlns:r="http://schemas.openxmlformats.org/officeDocument/2006/relationships" xmlns:p="http://schemas.openxmlformats.org/presentationml/2006/main">
  <p:tag name="DVSHAPEID" val="952SkxdK8knmU0HmIL2QF3"/>
</p:tagLst>
</file>

<file path=ppt/tags/tag99.xml><?xml version="1.0" encoding="utf-8"?>
<p:tagLst xmlns:a="http://schemas.openxmlformats.org/drawingml/2006/main" xmlns:r="http://schemas.openxmlformats.org/officeDocument/2006/relationships" xmlns:p="http://schemas.openxmlformats.org/presentationml/2006/main">
  <p:tag name="DVSHAPEID" val="SK97w84xQUUMJmASfcQ0Jd"/>
</p:tagLst>
</file>

<file path=ppt/theme/theme1.xml><?xml version="1.0" encoding="utf-8"?>
<a:theme xmlns:a="http://schemas.openxmlformats.org/drawingml/2006/main" name="TS102823125">
  <a:themeElements>
    <a:clrScheme name="Achievement 3">
      <a:dk1>
        <a:srgbClr val="000000"/>
      </a:dk1>
      <a:lt1>
        <a:srgbClr val="FFFFFF"/>
      </a:lt1>
      <a:dk2>
        <a:srgbClr val="003399"/>
      </a:dk2>
      <a:lt2>
        <a:srgbClr val="808000"/>
      </a:lt2>
      <a:accent1>
        <a:srgbClr val="0066CC"/>
      </a:accent1>
      <a:accent2>
        <a:srgbClr val="003399"/>
      </a:accent2>
      <a:accent3>
        <a:srgbClr val="FFFFFF"/>
      </a:accent3>
      <a:accent4>
        <a:srgbClr val="000000"/>
      </a:accent4>
      <a:accent5>
        <a:srgbClr val="AAB8E2"/>
      </a:accent5>
      <a:accent6>
        <a:srgbClr val="002D8A"/>
      </a:accent6>
      <a:hlink>
        <a:srgbClr val="FF9933"/>
      </a:hlink>
      <a:folHlink>
        <a:srgbClr val="FFCC66"/>
      </a:folHlink>
    </a:clrScheme>
    <a:fontScheme name="Achievemen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sq">
          <a:solidFill>
            <a:srgbClr val="C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a:defRPr/>
        </a:defPPr>
      </a:lstStyle>
    </a:spDef>
    <a:lnDef>
      <a:spPr bwMode="auto">
        <a:xfrm>
          <a:off x="0" y="0"/>
          <a:ext cx="1" cy="1"/>
        </a:xfrm>
        <a:custGeom>
          <a:avLst/>
          <a:gdLst/>
          <a:ahLst/>
          <a:cxnLst/>
          <a:rect l="0" t="0" r="0" b="0"/>
          <a:pathLst/>
        </a:custGeom>
        <a:solidFill>
          <a:schemeClr val="bg1"/>
        </a:solidFill>
        <a:ln w="12700" cap="sq" cmpd="sng"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hievement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DDDDDD"/>
        </a:hlink>
        <a:folHlink>
          <a:srgbClr val="CBCBCB"/>
        </a:folHlink>
      </a:clrScheme>
      <a:clrMap bg1="lt1" tx1="dk1" bg2="lt2" tx2="dk2" accent1="accent1" accent2="accent2" accent3="accent3" accent4="accent4" accent5="accent5" accent6="accent6" hlink="hlink" folHlink="folHlink"/>
    </a:extraClrScheme>
    <a:extraClrScheme>
      <a:clrScheme name="Achievement 2">
        <a:dk1>
          <a:srgbClr val="000000"/>
        </a:dk1>
        <a:lt1>
          <a:srgbClr val="FFFFFF"/>
        </a:lt1>
        <a:dk2>
          <a:srgbClr val="003399"/>
        </a:dk2>
        <a:lt2>
          <a:srgbClr val="808000"/>
        </a:lt2>
        <a:accent1>
          <a:srgbClr val="0066CC"/>
        </a:accent1>
        <a:accent2>
          <a:srgbClr val="003399"/>
        </a:accent2>
        <a:accent3>
          <a:srgbClr val="FFFFFF"/>
        </a:accent3>
        <a:accent4>
          <a:srgbClr val="000000"/>
        </a:accent4>
        <a:accent5>
          <a:srgbClr val="AAB8E2"/>
        </a:accent5>
        <a:accent6>
          <a:srgbClr val="002D8A"/>
        </a:accent6>
        <a:hlink>
          <a:srgbClr val="FF9933"/>
        </a:hlink>
        <a:folHlink>
          <a:srgbClr val="FFFFCC"/>
        </a:folHlink>
      </a:clrScheme>
      <a:clrMap bg1="lt1" tx1="dk1" bg2="lt2" tx2="dk2" accent1="accent1" accent2="accent2" accent3="accent3" accent4="accent4" accent5="accent5" accent6="accent6" hlink="hlink" folHlink="folHlink"/>
    </a:extraClrScheme>
    <a:extraClrScheme>
      <a:clrScheme name="Achievement 3">
        <a:dk1>
          <a:srgbClr val="000000"/>
        </a:dk1>
        <a:lt1>
          <a:srgbClr val="FFFFFF"/>
        </a:lt1>
        <a:dk2>
          <a:srgbClr val="003399"/>
        </a:dk2>
        <a:lt2>
          <a:srgbClr val="808000"/>
        </a:lt2>
        <a:accent1>
          <a:srgbClr val="0066CC"/>
        </a:accent1>
        <a:accent2>
          <a:srgbClr val="003399"/>
        </a:accent2>
        <a:accent3>
          <a:srgbClr val="FFFFFF"/>
        </a:accent3>
        <a:accent4>
          <a:srgbClr val="000000"/>
        </a:accent4>
        <a:accent5>
          <a:srgbClr val="AAB8E2"/>
        </a:accent5>
        <a:accent6>
          <a:srgbClr val="002D8A"/>
        </a:accent6>
        <a:hlink>
          <a:srgbClr val="FF9933"/>
        </a:hlink>
        <a:folHlink>
          <a:srgbClr val="FFCC66"/>
        </a:folHlink>
      </a:clrScheme>
      <a:clrMap bg1="lt1" tx1="dk1" bg2="lt2" tx2="dk2" accent1="accent1" accent2="accent2" accent3="accent3" accent4="accent4" accent5="accent5" accent6="accent6" hlink="hlink" folHlink="folHlink"/>
    </a:extraClrScheme>
    <a:extraClrScheme>
      <a:clrScheme name="Achievement 4">
        <a:dk1>
          <a:srgbClr val="000000"/>
        </a:dk1>
        <a:lt1>
          <a:srgbClr val="FFFFFF"/>
        </a:lt1>
        <a:dk2>
          <a:srgbClr val="003399"/>
        </a:dk2>
        <a:lt2>
          <a:srgbClr val="808000"/>
        </a:lt2>
        <a:accent1>
          <a:srgbClr val="0066CC"/>
        </a:accent1>
        <a:accent2>
          <a:srgbClr val="003399"/>
        </a:accent2>
        <a:accent3>
          <a:srgbClr val="FFFFFF"/>
        </a:accent3>
        <a:accent4>
          <a:srgbClr val="000000"/>
        </a:accent4>
        <a:accent5>
          <a:srgbClr val="AAB8E2"/>
        </a:accent5>
        <a:accent6>
          <a:srgbClr val="002D8A"/>
        </a:accent6>
        <a:hlink>
          <a:srgbClr val="FF6600"/>
        </a:hlink>
        <a:folHlink>
          <a:srgbClr val="FFCC66"/>
        </a:folHlink>
      </a:clrScheme>
      <a:clrMap bg1="lt1" tx1="dk1" bg2="lt2" tx2="dk2" accent1="accent1" accent2="accent2" accent3="accent3" accent4="accent4" accent5="accent5" accent6="accent6" hlink="hlink" folHlink="folHlink"/>
    </a:extraClrScheme>
    <a:extraClrScheme>
      <a:clrScheme name="Achievement 5">
        <a:dk1>
          <a:srgbClr val="000000"/>
        </a:dk1>
        <a:lt1>
          <a:srgbClr val="FFFFFF"/>
        </a:lt1>
        <a:dk2>
          <a:srgbClr val="003399"/>
        </a:dk2>
        <a:lt2>
          <a:srgbClr val="808000"/>
        </a:lt2>
        <a:accent1>
          <a:srgbClr val="0066CC"/>
        </a:accent1>
        <a:accent2>
          <a:srgbClr val="003399"/>
        </a:accent2>
        <a:accent3>
          <a:srgbClr val="FFFFFF"/>
        </a:accent3>
        <a:accent4>
          <a:srgbClr val="000000"/>
        </a:accent4>
        <a:accent5>
          <a:srgbClr val="AAB8E2"/>
        </a:accent5>
        <a:accent6>
          <a:srgbClr val="002D8A"/>
        </a:accent6>
        <a:hlink>
          <a:srgbClr val="003399"/>
        </a:hlink>
        <a:folHlink>
          <a:srgbClr val="FFFF99"/>
        </a:folHlink>
      </a:clrScheme>
      <a:clrMap bg1="lt1" tx1="dk1" bg2="lt2" tx2="dk2" accent1="accent1" accent2="accent2" accent3="accent3" accent4="accent4" accent5="accent5" accent6="accent6" hlink="hlink" folHlink="folHlink"/>
    </a:extraClrScheme>
    <a:extraClrScheme>
      <a:clrScheme name="Achievement 6">
        <a:dk1>
          <a:srgbClr val="000000"/>
        </a:dk1>
        <a:lt1>
          <a:srgbClr val="FFFFFF"/>
        </a:lt1>
        <a:dk2>
          <a:srgbClr val="CC0000"/>
        </a:dk2>
        <a:lt2>
          <a:srgbClr val="808000"/>
        </a:lt2>
        <a:accent1>
          <a:srgbClr val="0066CC"/>
        </a:accent1>
        <a:accent2>
          <a:srgbClr val="003399"/>
        </a:accent2>
        <a:accent3>
          <a:srgbClr val="FFFFFF"/>
        </a:accent3>
        <a:accent4>
          <a:srgbClr val="000000"/>
        </a:accent4>
        <a:accent5>
          <a:srgbClr val="AAB8E2"/>
        </a:accent5>
        <a:accent6>
          <a:srgbClr val="002D8A"/>
        </a:accent6>
        <a:hlink>
          <a:srgbClr val="CC0000"/>
        </a:hlink>
        <a:folHlink>
          <a:srgbClr val="FFFFFF"/>
        </a:folHlink>
      </a:clrScheme>
      <a:clrMap bg1="lt1" tx1="dk1" bg2="lt2" tx2="dk2" accent1="accent1" accent2="accent2" accent3="accent3" accent4="accent4" accent5="accent5" accent6="accent6" hlink="hlink" folHlink="folHlink"/>
    </a:extraClrScheme>
    <a:extraClrScheme>
      <a:clrScheme name="Achievement 7">
        <a:dk1>
          <a:srgbClr val="777777"/>
        </a:dk1>
        <a:lt1>
          <a:srgbClr val="FFFFFF"/>
        </a:lt1>
        <a:dk2>
          <a:srgbClr val="6600CC"/>
        </a:dk2>
        <a:lt2>
          <a:srgbClr val="969696"/>
        </a:lt2>
        <a:accent1>
          <a:srgbClr val="FFFFFF"/>
        </a:accent1>
        <a:accent2>
          <a:srgbClr val="3333CC"/>
        </a:accent2>
        <a:accent3>
          <a:srgbClr val="FFFFFF"/>
        </a:accent3>
        <a:accent4>
          <a:srgbClr val="656565"/>
        </a:accent4>
        <a:accent5>
          <a:srgbClr val="FFFFFF"/>
        </a:accent5>
        <a:accent6>
          <a:srgbClr val="2D2DB9"/>
        </a:accent6>
        <a:hlink>
          <a:srgbClr val="6600CC"/>
        </a:hlink>
        <a:folHlink>
          <a:srgbClr val="CCCCFF"/>
        </a:folHlink>
      </a:clrScheme>
      <a:clrMap bg1="lt1" tx1="dk1" bg2="lt2" tx2="dk2" accent1="accent1" accent2="accent2" accent3="accent3" accent4="accent4" accent5="accent5" accent6="accent6" hlink="hlink" folHlink="folHlink"/>
    </a:extraClrScheme>
    <a:extraClrScheme>
      <a:clrScheme name="Achievement 8">
        <a:dk1>
          <a:srgbClr val="000000"/>
        </a:dk1>
        <a:lt1>
          <a:srgbClr val="FFFFFF"/>
        </a:lt1>
        <a:dk2>
          <a:srgbClr val="336699"/>
        </a:dk2>
        <a:lt2>
          <a:srgbClr val="808000"/>
        </a:lt2>
        <a:accent1>
          <a:srgbClr val="0066CC"/>
        </a:accent1>
        <a:accent2>
          <a:srgbClr val="003399"/>
        </a:accent2>
        <a:accent3>
          <a:srgbClr val="FFFFFF"/>
        </a:accent3>
        <a:accent4>
          <a:srgbClr val="000000"/>
        </a:accent4>
        <a:accent5>
          <a:srgbClr val="AAB8E2"/>
        </a:accent5>
        <a:accent6>
          <a:srgbClr val="002D8A"/>
        </a:accent6>
        <a:hlink>
          <a:srgbClr val="336699"/>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ADE612E-A918-474B-96F5-B4447C85C0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TS102823125</Template>
  <TotalTime>3463</TotalTime>
  <Words>2034</Words>
  <Application>Microsoft Office PowerPoint</Application>
  <PresentationFormat>On-screen Show (4:3)</PresentationFormat>
  <Paragraphs>271</Paragraphs>
  <Slides>43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Arial Narrow</vt:lpstr>
      <vt:lpstr>Eras Light ITC</vt:lpstr>
      <vt:lpstr>Eras Medium ITC</vt:lpstr>
      <vt:lpstr>Gabriola</vt:lpstr>
      <vt:lpstr>Stylus BT</vt:lpstr>
      <vt:lpstr>Tahoma</vt:lpstr>
      <vt:lpstr>Times New Roman</vt:lpstr>
      <vt:lpstr>Wingdings</vt:lpstr>
      <vt:lpstr>TS102823125</vt:lpstr>
      <vt:lpstr>PowerPoint Presentation</vt:lpstr>
      <vt:lpstr>PowerPoint Presentation</vt:lpstr>
      <vt:lpstr>PowerPoint Presentation</vt:lpstr>
      <vt:lpstr>Breathing &amp; Breath Control</vt:lpstr>
      <vt:lpstr>Proper Breathing</vt:lpstr>
      <vt:lpstr>Breathing Exercise</vt:lpstr>
      <vt:lpstr>Benefits of Proper Breathing</vt:lpstr>
      <vt:lpstr>Tips for Practicing Breathing Techniques</vt:lpstr>
      <vt:lpstr>Tips for Practicing Breathing</vt:lpstr>
      <vt:lpstr>Monotone &amp; Vocal Variety</vt:lpstr>
      <vt:lpstr>Using Vocal Variety</vt:lpstr>
      <vt:lpstr>Vocal Variety</vt:lpstr>
      <vt:lpstr>Vocal Variety</vt:lpstr>
      <vt:lpstr>Exercises for Vocal Variety</vt:lpstr>
      <vt:lpstr>1 John 5:5-6</vt:lpstr>
      <vt:lpstr>Emphasis and Stress of Words &amp; Phrases</vt:lpstr>
      <vt:lpstr>Simple Exercise to Illustrate</vt:lpstr>
      <vt:lpstr>Observations</vt:lpstr>
      <vt:lpstr> Benefits of Using Emphasis &amp; Stress of Words and Phrases </vt:lpstr>
      <vt:lpstr>Things to Remember</vt:lpstr>
      <vt:lpstr>The Use of Tone</vt:lpstr>
      <vt:lpstr>Appropriate Pacing and Rate of Reading</vt:lpstr>
      <vt:lpstr>Tongue-Twisters</vt:lpstr>
      <vt:lpstr>Conclusion</vt:lpstr>
      <vt:lpstr>Appropriate Pace</vt:lpstr>
      <vt:lpstr>Caution</vt:lpstr>
      <vt:lpstr>PowerPoint Presentation</vt:lpstr>
      <vt:lpstr>Pausing</vt:lpstr>
      <vt:lpstr>Appropriate Pausing</vt:lpstr>
      <vt:lpstr>Clear Articulation &amp; Pronunciation</vt:lpstr>
      <vt:lpstr>Articulation</vt:lpstr>
      <vt:lpstr>Pronunciation</vt:lpstr>
      <vt:lpstr>Exercises for Articulation</vt:lpstr>
      <vt:lpstr>PowerPoint Presentation</vt:lpstr>
      <vt:lpstr>Nonverbal Communication Skills</vt:lpstr>
      <vt:lpstr>Posture</vt:lpstr>
      <vt:lpstr>Eye Contact</vt:lpstr>
      <vt:lpstr>Right Time for Eye Contact</vt:lpstr>
      <vt:lpstr>Bowing</vt:lpstr>
      <vt:lpstr>Hand Positioning</vt:lpstr>
      <vt:lpstr>Moving and Walking</vt:lpstr>
      <vt:lpstr>Making Mistakes</vt:lpstr>
      <vt:lpstr>What We Can’t Fake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Orali</dc:creator>
  <cp:lastModifiedBy>Lindsy Sambaer</cp:lastModifiedBy>
  <cp:revision>229</cp:revision>
  <cp:lastPrinted>1601-01-01T00:00:00Z</cp:lastPrinted>
  <dcterms:created xsi:type="dcterms:W3CDTF">2012-10-15T01:31:36Z</dcterms:created>
  <dcterms:modified xsi:type="dcterms:W3CDTF">2015-11-09T16:48:07Z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TC060889271033</vt:lpwstr>
  </property>
  <property fmtid="{D5CDD505-2E9C-101B-9397-08002B2CF9AE}" pid="3" name="Google.Documents.Tracking">
    <vt:lpwstr>true</vt:lpwstr>
  </property>
  <property fmtid="{D5CDD505-2E9C-101B-9397-08002B2CF9AE}" pid="4" name="Google.Documents.DocumentId">
    <vt:lpwstr>1sjLVGnbAkokpf1WYR0r7vsf4Jzw696TQt5Cvntra1dk</vt:lpwstr>
  </property>
  <property fmtid="{D5CDD505-2E9C-101B-9397-08002B2CF9AE}" pid="5" name="Google.Documents.RevisionId">
    <vt:lpwstr>01563451778898088219</vt:lpwstr>
  </property>
  <property fmtid="{D5CDD505-2E9C-101B-9397-08002B2CF9AE}" pid="6" name="Google.Documents.PluginVersion">
    <vt:lpwstr>2.0.2662.553</vt:lpwstr>
  </property>
  <property fmtid="{D5CDD505-2E9C-101B-9397-08002B2CF9AE}" pid="7" name="Google.Documents.MergeIncapabilityFlags">
    <vt:i4>0</vt:i4>
  </property>
</Properties>
</file>